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8" r:id="rId22"/>
    <p:sldId id="277" r:id="rId23"/>
    <p:sldId id="279" r:id="rId2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D4EAC2-C49F-4F0A-BA01-9DEC4554A560}" v="21" dt="2025-08-06T04:36:06.44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946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7847" y="2886455"/>
            <a:ext cx="11533632" cy="129844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7847" y="1481327"/>
            <a:ext cx="11533632" cy="129844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7847" y="4303776"/>
            <a:ext cx="11533632" cy="1298447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09968" y="6377938"/>
            <a:ext cx="684822" cy="102597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309956" y="6502349"/>
            <a:ext cx="1186815" cy="135255"/>
          </a:xfrm>
          <a:custGeom>
            <a:avLst/>
            <a:gdLst/>
            <a:ahLst/>
            <a:cxnLst/>
            <a:rect l="l" t="t" r="r" b="b"/>
            <a:pathLst>
              <a:path w="1186815" h="135254">
                <a:moveTo>
                  <a:pt x="126898" y="38315"/>
                </a:moveTo>
                <a:lnTo>
                  <a:pt x="96291" y="6362"/>
                </a:lnTo>
                <a:lnTo>
                  <a:pt x="60109" y="215"/>
                </a:lnTo>
                <a:lnTo>
                  <a:pt x="0" y="215"/>
                </a:lnTo>
                <a:lnTo>
                  <a:pt x="0" y="134175"/>
                </a:lnTo>
                <a:lnTo>
                  <a:pt x="60998" y="134175"/>
                </a:lnTo>
                <a:lnTo>
                  <a:pt x="60998" y="89522"/>
                </a:lnTo>
                <a:lnTo>
                  <a:pt x="68783" y="89293"/>
                </a:lnTo>
                <a:lnTo>
                  <a:pt x="115658" y="71729"/>
                </a:lnTo>
                <a:lnTo>
                  <a:pt x="126898" y="50673"/>
                </a:lnTo>
                <a:lnTo>
                  <a:pt x="126898" y="38315"/>
                </a:lnTo>
                <a:close/>
              </a:path>
              <a:path w="1186815" h="135254">
                <a:moveTo>
                  <a:pt x="268478" y="67195"/>
                </a:moveTo>
                <a:lnTo>
                  <a:pt x="255536" y="24930"/>
                </a:lnTo>
                <a:lnTo>
                  <a:pt x="222351" y="2819"/>
                </a:lnTo>
                <a:lnTo>
                  <a:pt x="201688" y="0"/>
                </a:lnTo>
                <a:lnTo>
                  <a:pt x="194602" y="304"/>
                </a:lnTo>
                <a:lnTo>
                  <a:pt x="153835" y="19088"/>
                </a:lnTo>
                <a:lnTo>
                  <a:pt x="136156" y="53238"/>
                </a:lnTo>
                <a:lnTo>
                  <a:pt x="134912" y="67195"/>
                </a:lnTo>
                <a:lnTo>
                  <a:pt x="135216" y="74307"/>
                </a:lnTo>
                <a:lnTo>
                  <a:pt x="149618" y="110578"/>
                </a:lnTo>
                <a:lnTo>
                  <a:pt x="187782" y="133134"/>
                </a:lnTo>
                <a:lnTo>
                  <a:pt x="201688" y="134391"/>
                </a:lnTo>
                <a:lnTo>
                  <a:pt x="208788" y="134086"/>
                </a:lnTo>
                <a:lnTo>
                  <a:pt x="249555" y="115303"/>
                </a:lnTo>
                <a:lnTo>
                  <a:pt x="267233" y="81153"/>
                </a:lnTo>
                <a:lnTo>
                  <a:pt x="268478" y="67195"/>
                </a:lnTo>
                <a:close/>
              </a:path>
              <a:path w="1186815" h="135254">
                <a:moveTo>
                  <a:pt x="405612" y="38315"/>
                </a:moveTo>
                <a:lnTo>
                  <a:pt x="374992" y="6134"/>
                </a:lnTo>
                <a:lnTo>
                  <a:pt x="338823" y="0"/>
                </a:lnTo>
                <a:lnTo>
                  <a:pt x="278714" y="0"/>
                </a:lnTo>
                <a:lnTo>
                  <a:pt x="278714" y="134175"/>
                </a:lnTo>
                <a:lnTo>
                  <a:pt x="405384" y="134175"/>
                </a:lnTo>
                <a:lnTo>
                  <a:pt x="373329" y="85725"/>
                </a:lnTo>
                <a:lnTo>
                  <a:pt x="378079" y="84086"/>
                </a:lnTo>
                <a:lnTo>
                  <a:pt x="404825" y="53428"/>
                </a:lnTo>
                <a:lnTo>
                  <a:pt x="405612" y="49187"/>
                </a:lnTo>
                <a:lnTo>
                  <a:pt x="405612" y="38315"/>
                </a:lnTo>
                <a:close/>
              </a:path>
              <a:path w="1186815" h="135254">
                <a:moveTo>
                  <a:pt x="549859" y="50"/>
                </a:moveTo>
                <a:lnTo>
                  <a:pt x="415848" y="50"/>
                </a:lnTo>
                <a:lnTo>
                  <a:pt x="415848" y="61010"/>
                </a:lnTo>
                <a:lnTo>
                  <a:pt x="452361" y="61010"/>
                </a:lnTo>
                <a:lnTo>
                  <a:pt x="452361" y="134670"/>
                </a:lnTo>
                <a:lnTo>
                  <a:pt x="513346" y="134670"/>
                </a:lnTo>
                <a:lnTo>
                  <a:pt x="513346" y="61010"/>
                </a:lnTo>
                <a:lnTo>
                  <a:pt x="549859" y="61010"/>
                </a:lnTo>
                <a:lnTo>
                  <a:pt x="549859" y="50"/>
                </a:lnTo>
                <a:close/>
              </a:path>
              <a:path w="1186815" h="135254">
                <a:moveTo>
                  <a:pt x="689444" y="50"/>
                </a:moveTo>
                <a:lnTo>
                  <a:pt x="562330" y="50"/>
                </a:lnTo>
                <a:lnTo>
                  <a:pt x="562330" y="47040"/>
                </a:lnTo>
                <a:lnTo>
                  <a:pt x="562330" y="92760"/>
                </a:lnTo>
                <a:lnTo>
                  <a:pt x="562330" y="134670"/>
                </a:lnTo>
                <a:lnTo>
                  <a:pt x="623544" y="134670"/>
                </a:lnTo>
                <a:lnTo>
                  <a:pt x="623544" y="92760"/>
                </a:lnTo>
                <a:lnTo>
                  <a:pt x="664946" y="92760"/>
                </a:lnTo>
                <a:lnTo>
                  <a:pt x="664946" y="47040"/>
                </a:lnTo>
                <a:lnTo>
                  <a:pt x="689444" y="47040"/>
                </a:lnTo>
                <a:lnTo>
                  <a:pt x="689444" y="50"/>
                </a:lnTo>
                <a:close/>
              </a:path>
              <a:path w="1186815" h="135254">
                <a:moveTo>
                  <a:pt x="833247" y="67195"/>
                </a:moveTo>
                <a:lnTo>
                  <a:pt x="820305" y="24930"/>
                </a:lnTo>
                <a:lnTo>
                  <a:pt x="787120" y="2819"/>
                </a:lnTo>
                <a:lnTo>
                  <a:pt x="766457" y="0"/>
                </a:lnTo>
                <a:lnTo>
                  <a:pt x="759371" y="304"/>
                </a:lnTo>
                <a:lnTo>
                  <a:pt x="718604" y="19088"/>
                </a:lnTo>
                <a:lnTo>
                  <a:pt x="700925" y="53238"/>
                </a:lnTo>
                <a:lnTo>
                  <a:pt x="699681" y="67195"/>
                </a:lnTo>
                <a:lnTo>
                  <a:pt x="699985" y="74307"/>
                </a:lnTo>
                <a:lnTo>
                  <a:pt x="714387" y="110578"/>
                </a:lnTo>
                <a:lnTo>
                  <a:pt x="752551" y="133134"/>
                </a:lnTo>
                <a:lnTo>
                  <a:pt x="766457" y="134391"/>
                </a:lnTo>
                <a:lnTo>
                  <a:pt x="773557" y="134086"/>
                </a:lnTo>
                <a:lnTo>
                  <a:pt x="814324" y="115303"/>
                </a:lnTo>
                <a:lnTo>
                  <a:pt x="832002" y="81153"/>
                </a:lnTo>
                <a:lnTo>
                  <a:pt x="833247" y="67195"/>
                </a:lnTo>
                <a:close/>
              </a:path>
              <a:path w="1186815" h="135254">
                <a:moveTo>
                  <a:pt x="969264" y="72440"/>
                </a:moveTo>
                <a:lnTo>
                  <a:pt x="904481" y="72440"/>
                </a:lnTo>
                <a:lnTo>
                  <a:pt x="904481" y="50"/>
                </a:lnTo>
                <a:lnTo>
                  <a:pt x="843483" y="50"/>
                </a:lnTo>
                <a:lnTo>
                  <a:pt x="843483" y="72440"/>
                </a:lnTo>
                <a:lnTo>
                  <a:pt x="843483" y="134670"/>
                </a:lnTo>
                <a:lnTo>
                  <a:pt x="969264" y="134670"/>
                </a:lnTo>
                <a:lnTo>
                  <a:pt x="969264" y="72440"/>
                </a:lnTo>
                <a:close/>
              </a:path>
              <a:path w="1186815" h="135254">
                <a:moveTo>
                  <a:pt x="1042720" y="215"/>
                </a:moveTo>
                <a:lnTo>
                  <a:pt x="981722" y="215"/>
                </a:lnTo>
                <a:lnTo>
                  <a:pt x="981722" y="134175"/>
                </a:lnTo>
                <a:lnTo>
                  <a:pt x="1042720" y="134175"/>
                </a:lnTo>
                <a:lnTo>
                  <a:pt x="1042720" y="215"/>
                </a:lnTo>
                <a:close/>
              </a:path>
              <a:path w="1186815" h="135254">
                <a:moveTo>
                  <a:pt x="1186535" y="67195"/>
                </a:moveTo>
                <a:lnTo>
                  <a:pt x="1173581" y="24930"/>
                </a:lnTo>
                <a:lnTo>
                  <a:pt x="1140409" y="2819"/>
                </a:lnTo>
                <a:lnTo>
                  <a:pt x="1119746" y="0"/>
                </a:lnTo>
                <a:lnTo>
                  <a:pt x="1112647" y="304"/>
                </a:lnTo>
                <a:lnTo>
                  <a:pt x="1071880" y="19088"/>
                </a:lnTo>
                <a:lnTo>
                  <a:pt x="1054214" y="53238"/>
                </a:lnTo>
                <a:lnTo>
                  <a:pt x="1052957" y="67195"/>
                </a:lnTo>
                <a:lnTo>
                  <a:pt x="1053274" y="74307"/>
                </a:lnTo>
                <a:lnTo>
                  <a:pt x="1067676" y="110578"/>
                </a:lnTo>
                <a:lnTo>
                  <a:pt x="1105827" y="133134"/>
                </a:lnTo>
                <a:lnTo>
                  <a:pt x="1119746" y="134391"/>
                </a:lnTo>
                <a:lnTo>
                  <a:pt x="1126845" y="134086"/>
                </a:lnTo>
                <a:lnTo>
                  <a:pt x="1167612" y="115303"/>
                </a:lnTo>
                <a:lnTo>
                  <a:pt x="1185278" y="81153"/>
                </a:lnTo>
                <a:lnTo>
                  <a:pt x="1186535" y="671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.png"/><Relationship Id="rId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4827" y="2497577"/>
            <a:ext cx="2382343" cy="35691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277722" y="3034055"/>
            <a:ext cx="817244" cy="862330"/>
          </a:xfrm>
          <a:custGeom>
            <a:avLst/>
            <a:gdLst/>
            <a:ahLst/>
            <a:cxnLst/>
            <a:rect l="l" t="t" r="r" b="b"/>
            <a:pathLst>
              <a:path w="817244" h="862329">
                <a:moveTo>
                  <a:pt x="386848" y="0"/>
                </a:moveTo>
                <a:lnTo>
                  <a:pt x="0" y="0"/>
                </a:lnTo>
                <a:lnTo>
                  <a:pt x="0" y="862136"/>
                </a:lnTo>
                <a:lnTo>
                  <a:pt x="392581" y="862136"/>
                </a:lnTo>
                <a:lnTo>
                  <a:pt x="392581" y="574760"/>
                </a:lnTo>
                <a:lnTo>
                  <a:pt x="442680" y="573278"/>
                </a:lnTo>
                <a:lnTo>
                  <a:pt x="489827" y="568831"/>
                </a:lnTo>
                <a:lnTo>
                  <a:pt x="534019" y="561421"/>
                </a:lnTo>
                <a:lnTo>
                  <a:pt x="575256" y="551047"/>
                </a:lnTo>
                <a:lnTo>
                  <a:pt x="613404" y="538159"/>
                </a:lnTo>
                <a:lnTo>
                  <a:pt x="680027" y="506187"/>
                </a:lnTo>
                <a:lnTo>
                  <a:pt x="733714" y="466272"/>
                </a:lnTo>
                <a:lnTo>
                  <a:pt x="774192" y="420293"/>
                </a:lnTo>
                <a:lnTo>
                  <a:pt x="801369" y="369008"/>
                </a:lnTo>
                <a:lnTo>
                  <a:pt x="814979" y="315127"/>
                </a:lnTo>
                <a:lnTo>
                  <a:pt x="816679" y="287375"/>
                </a:lnTo>
                <a:lnTo>
                  <a:pt x="816679" y="281636"/>
                </a:lnTo>
                <a:lnTo>
                  <a:pt x="809338" y="227929"/>
                </a:lnTo>
                <a:lnTo>
                  <a:pt x="787311" y="176023"/>
                </a:lnTo>
                <a:lnTo>
                  <a:pt x="751312" y="128064"/>
                </a:lnTo>
                <a:lnTo>
                  <a:pt x="702063" y="86211"/>
                </a:lnTo>
                <a:lnTo>
                  <a:pt x="640273" y="51188"/>
                </a:lnTo>
                <a:lnTo>
                  <a:pt x="604946" y="36503"/>
                </a:lnTo>
                <a:lnTo>
                  <a:pt x="566667" y="23704"/>
                </a:lnTo>
                <a:lnTo>
                  <a:pt x="525608" y="13335"/>
                </a:lnTo>
                <a:lnTo>
                  <a:pt x="481951" y="5927"/>
                </a:lnTo>
                <a:lnTo>
                  <a:pt x="435697" y="1481"/>
                </a:lnTo>
                <a:lnTo>
                  <a:pt x="386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45974" y="3032621"/>
            <a:ext cx="859790" cy="865505"/>
          </a:xfrm>
          <a:custGeom>
            <a:avLst/>
            <a:gdLst/>
            <a:ahLst/>
            <a:cxnLst/>
            <a:rect l="l" t="t" r="r" b="b"/>
            <a:pathLst>
              <a:path w="859789" h="865504">
                <a:moveTo>
                  <a:pt x="429830" y="0"/>
                </a:moveTo>
                <a:lnTo>
                  <a:pt x="384162" y="2019"/>
                </a:lnTo>
                <a:lnTo>
                  <a:pt x="340284" y="8079"/>
                </a:lnTo>
                <a:lnTo>
                  <a:pt x="298197" y="18181"/>
                </a:lnTo>
                <a:lnTo>
                  <a:pt x="257901" y="32326"/>
                </a:lnTo>
                <a:lnTo>
                  <a:pt x="219844" y="50110"/>
                </a:lnTo>
                <a:lnTo>
                  <a:pt x="184471" y="71127"/>
                </a:lnTo>
                <a:lnTo>
                  <a:pt x="151786" y="95374"/>
                </a:lnTo>
                <a:lnTo>
                  <a:pt x="121790" y="122849"/>
                </a:lnTo>
                <a:lnTo>
                  <a:pt x="94699" y="153252"/>
                </a:lnTo>
                <a:lnTo>
                  <a:pt x="70743" y="186258"/>
                </a:lnTo>
                <a:lnTo>
                  <a:pt x="49922" y="221864"/>
                </a:lnTo>
                <a:lnTo>
                  <a:pt x="32233" y="260070"/>
                </a:lnTo>
                <a:lnTo>
                  <a:pt x="18132" y="300486"/>
                </a:lnTo>
                <a:lnTo>
                  <a:pt x="8059" y="342697"/>
                </a:lnTo>
                <a:lnTo>
                  <a:pt x="2015" y="386701"/>
                </a:lnTo>
                <a:lnTo>
                  <a:pt x="0" y="432501"/>
                </a:lnTo>
                <a:lnTo>
                  <a:pt x="2015" y="478303"/>
                </a:lnTo>
                <a:lnTo>
                  <a:pt x="8059" y="522308"/>
                </a:lnTo>
                <a:lnTo>
                  <a:pt x="18132" y="564516"/>
                </a:lnTo>
                <a:lnTo>
                  <a:pt x="32233" y="604931"/>
                </a:lnTo>
                <a:lnTo>
                  <a:pt x="49922" y="643141"/>
                </a:lnTo>
                <a:lnTo>
                  <a:pt x="70743" y="678747"/>
                </a:lnTo>
                <a:lnTo>
                  <a:pt x="94699" y="711750"/>
                </a:lnTo>
                <a:lnTo>
                  <a:pt x="121790" y="742152"/>
                </a:lnTo>
                <a:lnTo>
                  <a:pt x="151786" y="769631"/>
                </a:lnTo>
                <a:lnTo>
                  <a:pt x="184471" y="793878"/>
                </a:lnTo>
                <a:lnTo>
                  <a:pt x="219844" y="814892"/>
                </a:lnTo>
                <a:lnTo>
                  <a:pt x="257901" y="832675"/>
                </a:lnTo>
                <a:lnTo>
                  <a:pt x="298197" y="846818"/>
                </a:lnTo>
                <a:lnTo>
                  <a:pt x="340284" y="856923"/>
                </a:lnTo>
                <a:lnTo>
                  <a:pt x="384162" y="862988"/>
                </a:lnTo>
                <a:lnTo>
                  <a:pt x="429830" y="865010"/>
                </a:lnTo>
                <a:lnTo>
                  <a:pt x="475503" y="862988"/>
                </a:lnTo>
                <a:lnTo>
                  <a:pt x="519384" y="856923"/>
                </a:lnTo>
                <a:lnTo>
                  <a:pt x="561472" y="846818"/>
                </a:lnTo>
                <a:lnTo>
                  <a:pt x="601767" y="832675"/>
                </a:lnTo>
                <a:lnTo>
                  <a:pt x="639824" y="814892"/>
                </a:lnTo>
                <a:lnTo>
                  <a:pt x="675194" y="793878"/>
                </a:lnTo>
                <a:lnTo>
                  <a:pt x="707879" y="769631"/>
                </a:lnTo>
                <a:lnTo>
                  <a:pt x="737880" y="742152"/>
                </a:lnTo>
                <a:lnTo>
                  <a:pt x="764970" y="711750"/>
                </a:lnTo>
                <a:lnTo>
                  <a:pt x="788925" y="678747"/>
                </a:lnTo>
                <a:lnTo>
                  <a:pt x="809744" y="643141"/>
                </a:lnTo>
                <a:lnTo>
                  <a:pt x="827426" y="604931"/>
                </a:lnTo>
                <a:lnTo>
                  <a:pt x="841531" y="564516"/>
                </a:lnTo>
                <a:lnTo>
                  <a:pt x="851605" y="522308"/>
                </a:lnTo>
                <a:lnTo>
                  <a:pt x="857647" y="478303"/>
                </a:lnTo>
                <a:lnTo>
                  <a:pt x="859661" y="432501"/>
                </a:lnTo>
                <a:lnTo>
                  <a:pt x="857647" y="386070"/>
                </a:lnTo>
                <a:lnTo>
                  <a:pt x="851605" y="341616"/>
                </a:lnTo>
                <a:lnTo>
                  <a:pt x="841531" y="299138"/>
                </a:lnTo>
                <a:lnTo>
                  <a:pt x="827426" y="258632"/>
                </a:lnTo>
                <a:lnTo>
                  <a:pt x="809788" y="220471"/>
                </a:lnTo>
                <a:lnTo>
                  <a:pt x="789103" y="184999"/>
                </a:lnTo>
                <a:lnTo>
                  <a:pt x="765372" y="152218"/>
                </a:lnTo>
                <a:lnTo>
                  <a:pt x="738596" y="122130"/>
                </a:lnTo>
                <a:lnTo>
                  <a:pt x="708910" y="94967"/>
                </a:lnTo>
                <a:lnTo>
                  <a:pt x="676449" y="70945"/>
                </a:lnTo>
                <a:lnTo>
                  <a:pt x="641213" y="50065"/>
                </a:lnTo>
                <a:lnTo>
                  <a:pt x="603201" y="32326"/>
                </a:lnTo>
                <a:lnTo>
                  <a:pt x="562815" y="18181"/>
                </a:lnTo>
                <a:lnTo>
                  <a:pt x="520457" y="8079"/>
                </a:lnTo>
                <a:lnTo>
                  <a:pt x="476129" y="2019"/>
                </a:lnTo>
                <a:lnTo>
                  <a:pt x="4298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1514" y="3032617"/>
            <a:ext cx="817244" cy="863600"/>
          </a:xfrm>
          <a:custGeom>
            <a:avLst/>
            <a:gdLst/>
            <a:ahLst/>
            <a:cxnLst/>
            <a:rect l="l" t="t" r="r" b="b"/>
            <a:pathLst>
              <a:path w="817245" h="863600">
                <a:moveTo>
                  <a:pt x="386857" y="0"/>
                </a:moveTo>
                <a:lnTo>
                  <a:pt x="0" y="0"/>
                </a:lnTo>
                <a:lnTo>
                  <a:pt x="0" y="863574"/>
                </a:lnTo>
                <a:lnTo>
                  <a:pt x="815254" y="863574"/>
                </a:lnTo>
                <a:lnTo>
                  <a:pt x="608942" y="551766"/>
                </a:lnTo>
                <a:lnTo>
                  <a:pt x="631372" y="543147"/>
                </a:lnTo>
                <a:lnTo>
                  <a:pt x="673275" y="521593"/>
                </a:lnTo>
                <a:lnTo>
                  <a:pt x="711107" y="494516"/>
                </a:lnTo>
                <a:lnTo>
                  <a:pt x="744064" y="463262"/>
                </a:lnTo>
                <a:lnTo>
                  <a:pt x="771824" y="428238"/>
                </a:lnTo>
                <a:lnTo>
                  <a:pt x="793316" y="390520"/>
                </a:lnTo>
                <a:lnTo>
                  <a:pt x="808223" y="350513"/>
                </a:lnTo>
                <a:lnTo>
                  <a:pt x="815747" y="309558"/>
                </a:lnTo>
                <a:lnTo>
                  <a:pt x="816687" y="288813"/>
                </a:lnTo>
                <a:lnTo>
                  <a:pt x="816687" y="283074"/>
                </a:lnTo>
                <a:lnTo>
                  <a:pt x="809346" y="229366"/>
                </a:lnTo>
                <a:lnTo>
                  <a:pt x="787318" y="177460"/>
                </a:lnTo>
                <a:lnTo>
                  <a:pt x="751319" y="129323"/>
                </a:lnTo>
                <a:lnTo>
                  <a:pt x="702062" y="86930"/>
                </a:lnTo>
                <a:lnTo>
                  <a:pt x="640276" y="51371"/>
                </a:lnTo>
                <a:lnTo>
                  <a:pt x="604949" y="36555"/>
                </a:lnTo>
                <a:lnTo>
                  <a:pt x="566667" y="23713"/>
                </a:lnTo>
                <a:lnTo>
                  <a:pt x="525609" y="13338"/>
                </a:lnTo>
                <a:lnTo>
                  <a:pt x="481955" y="5928"/>
                </a:lnTo>
                <a:lnTo>
                  <a:pt x="435705" y="1482"/>
                </a:lnTo>
                <a:lnTo>
                  <a:pt x="386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4092" y="3034029"/>
            <a:ext cx="862965" cy="862330"/>
          </a:xfrm>
          <a:custGeom>
            <a:avLst/>
            <a:gdLst/>
            <a:ahLst/>
            <a:cxnLst/>
            <a:rect l="l" t="t" r="r" b="b"/>
            <a:pathLst>
              <a:path w="862964" h="862329">
                <a:moveTo>
                  <a:pt x="862533" y="0"/>
                </a:moveTo>
                <a:lnTo>
                  <a:pt x="0" y="0"/>
                </a:lnTo>
                <a:lnTo>
                  <a:pt x="0" y="393700"/>
                </a:lnTo>
                <a:lnTo>
                  <a:pt x="234975" y="393700"/>
                </a:lnTo>
                <a:lnTo>
                  <a:pt x="234975" y="862330"/>
                </a:lnTo>
                <a:lnTo>
                  <a:pt x="627557" y="862330"/>
                </a:lnTo>
                <a:lnTo>
                  <a:pt x="627557" y="393700"/>
                </a:lnTo>
                <a:lnTo>
                  <a:pt x="862533" y="393700"/>
                </a:lnTo>
                <a:lnTo>
                  <a:pt x="8625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96838" y="3034029"/>
            <a:ext cx="818515" cy="862330"/>
          </a:xfrm>
          <a:custGeom>
            <a:avLst/>
            <a:gdLst/>
            <a:ahLst/>
            <a:cxnLst/>
            <a:rect l="l" t="t" r="r" b="b"/>
            <a:pathLst>
              <a:path w="818515" h="862329">
                <a:moveTo>
                  <a:pt x="818121" y="0"/>
                </a:moveTo>
                <a:lnTo>
                  <a:pt x="0" y="0"/>
                </a:lnTo>
                <a:lnTo>
                  <a:pt x="0" y="303530"/>
                </a:lnTo>
                <a:lnTo>
                  <a:pt x="0" y="591820"/>
                </a:lnTo>
                <a:lnTo>
                  <a:pt x="0" y="862330"/>
                </a:lnTo>
                <a:lnTo>
                  <a:pt x="394017" y="862330"/>
                </a:lnTo>
                <a:lnTo>
                  <a:pt x="394017" y="591820"/>
                </a:lnTo>
                <a:lnTo>
                  <a:pt x="660514" y="591820"/>
                </a:lnTo>
                <a:lnTo>
                  <a:pt x="660514" y="303530"/>
                </a:lnTo>
                <a:lnTo>
                  <a:pt x="818121" y="303530"/>
                </a:lnTo>
                <a:lnTo>
                  <a:pt x="8181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80861" y="3032621"/>
            <a:ext cx="859790" cy="865505"/>
          </a:xfrm>
          <a:custGeom>
            <a:avLst/>
            <a:gdLst/>
            <a:ahLst/>
            <a:cxnLst/>
            <a:rect l="l" t="t" r="r" b="b"/>
            <a:pathLst>
              <a:path w="859790" h="865504">
                <a:moveTo>
                  <a:pt x="429830" y="0"/>
                </a:moveTo>
                <a:lnTo>
                  <a:pt x="384162" y="2019"/>
                </a:lnTo>
                <a:lnTo>
                  <a:pt x="340283" y="8079"/>
                </a:lnTo>
                <a:lnTo>
                  <a:pt x="298194" y="18181"/>
                </a:lnTo>
                <a:lnTo>
                  <a:pt x="257893" y="32326"/>
                </a:lnTo>
                <a:lnTo>
                  <a:pt x="219840" y="50110"/>
                </a:lnTo>
                <a:lnTo>
                  <a:pt x="184470" y="71127"/>
                </a:lnTo>
                <a:lnTo>
                  <a:pt x="151783" y="95374"/>
                </a:lnTo>
                <a:lnTo>
                  <a:pt x="121781" y="122849"/>
                </a:lnTo>
                <a:lnTo>
                  <a:pt x="94695" y="153252"/>
                </a:lnTo>
                <a:lnTo>
                  <a:pt x="70742" y="186258"/>
                </a:lnTo>
                <a:lnTo>
                  <a:pt x="49922" y="221864"/>
                </a:lnTo>
                <a:lnTo>
                  <a:pt x="32233" y="260070"/>
                </a:lnTo>
                <a:lnTo>
                  <a:pt x="18132" y="300486"/>
                </a:lnTo>
                <a:lnTo>
                  <a:pt x="8059" y="342697"/>
                </a:lnTo>
                <a:lnTo>
                  <a:pt x="2015" y="386701"/>
                </a:lnTo>
                <a:lnTo>
                  <a:pt x="0" y="432501"/>
                </a:lnTo>
                <a:lnTo>
                  <a:pt x="2015" y="478303"/>
                </a:lnTo>
                <a:lnTo>
                  <a:pt x="8059" y="522308"/>
                </a:lnTo>
                <a:lnTo>
                  <a:pt x="18132" y="564516"/>
                </a:lnTo>
                <a:lnTo>
                  <a:pt x="32233" y="604931"/>
                </a:lnTo>
                <a:lnTo>
                  <a:pt x="49922" y="643141"/>
                </a:lnTo>
                <a:lnTo>
                  <a:pt x="70742" y="678747"/>
                </a:lnTo>
                <a:lnTo>
                  <a:pt x="94695" y="711750"/>
                </a:lnTo>
                <a:lnTo>
                  <a:pt x="121781" y="742152"/>
                </a:lnTo>
                <a:lnTo>
                  <a:pt x="151783" y="769631"/>
                </a:lnTo>
                <a:lnTo>
                  <a:pt x="184470" y="793878"/>
                </a:lnTo>
                <a:lnTo>
                  <a:pt x="219840" y="814892"/>
                </a:lnTo>
                <a:lnTo>
                  <a:pt x="257893" y="832675"/>
                </a:lnTo>
                <a:lnTo>
                  <a:pt x="298194" y="846818"/>
                </a:lnTo>
                <a:lnTo>
                  <a:pt x="340283" y="856923"/>
                </a:lnTo>
                <a:lnTo>
                  <a:pt x="384162" y="862988"/>
                </a:lnTo>
                <a:lnTo>
                  <a:pt x="429830" y="865010"/>
                </a:lnTo>
                <a:lnTo>
                  <a:pt x="475502" y="862988"/>
                </a:lnTo>
                <a:lnTo>
                  <a:pt x="519380" y="856923"/>
                </a:lnTo>
                <a:lnTo>
                  <a:pt x="561468" y="846818"/>
                </a:lnTo>
                <a:lnTo>
                  <a:pt x="601767" y="832675"/>
                </a:lnTo>
                <a:lnTo>
                  <a:pt x="639825" y="814892"/>
                </a:lnTo>
                <a:lnTo>
                  <a:pt x="675198" y="793878"/>
                </a:lnTo>
                <a:lnTo>
                  <a:pt x="707883" y="769631"/>
                </a:lnTo>
                <a:lnTo>
                  <a:pt x="737880" y="742152"/>
                </a:lnTo>
                <a:lnTo>
                  <a:pt x="764970" y="711750"/>
                </a:lnTo>
                <a:lnTo>
                  <a:pt x="788925" y="678747"/>
                </a:lnTo>
                <a:lnTo>
                  <a:pt x="809744" y="643141"/>
                </a:lnTo>
                <a:lnTo>
                  <a:pt x="827426" y="604931"/>
                </a:lnTo>
                <a:lnTo>
                  <a:pt x="841531" y="564516"/>
                </a:lnTo>
                <a:lnTo>
                  <a:pt x="851605" y="522308"/>
                </a:lnTo>
                <a:lnTo>
                  <a:pt x="857647" y="478303"/>
                </a:lnTo>
                <a:lnTo>
                  <a:pt x="859661" y="432501"/>
                </a:lnTo>
                <a:lnTo>
                  <a:pt x="857647" y="386070"/>
                </a:lnTo>
                <a:lnTo>
                  <a:pt x="851605" y="341616"/>
                </a:lnTo>
                <a:lnTo>
                  <a:pt x="841531" y="299138"/>
                </a:lnTo>
                <a:lnTo>
                  <a:pt x="827426" y="258632"/>
                </a:lnTo>
                <a:lnTo>
                  <a:pt x="809788" y="220471"/>
                </a:lnTo>
                <a:lnTo>
                  <a:pt x="789103" y="184999"/>
                </a:lnTo>
                <a:lnTo>
                  <a:pt x="765372" y="152218"/>
                </a:lnTo>
                <a:lnTo>
                  <a:pt x="738596" y="122130"/>
                </a:lnTo>
                <a:lnTo>
                  <a:pt x="708910" y="94967"/>
                </a:lnTo>
                <a:lnTo>
                  <a:pt x="676449" y="70945"/>
                </a:lnTo>
                <a:lnTo>
                  <a:pt x="641213" y="50065"/>
                </a:lnTo>
                <a:lnTo>
                  <a:pt x="603201" y="32326"/>
                </a:lnTo>
                <a:lnTo>
                  <a:pt x="562811" y="18181"/>
                </a:lnTo>
                <a:lnTo>
                  <a:pt x="520454" y="8079"/>
                </a:lnTo>
                <a:lnTo>
                  <a:pt x="476128" y="2019"/>
                </a:lnTo>
                <a:lnTo>
                  <a:pt x="4298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6398" y="3034029"/>
            <a:ext cx="809625" cy="862330"/>
          </a:xfrm>
          <a:custGeom>
            <a:avLst/>
            <a:gdLst/>
            <a:ahLst/>
            <a:cxnLst/>
            <a:rect l="l" t="t" r="r" b="b"/>
            <a:pathLst>
              <a:path w="809625" h="862329">
                <a:moveTo>
                  <a:pt x="809523" y="468630"/>
                </a:moveTo>
                <a:lnTo>
                  <a:pt x="392582" y="468630"/>
                </a:lnTo>
                <a:lnTo>
                  <a:pt x="392582" y="0"/>
                </a:lnTo>
                <a:lnTo>
                  <a:pt x="0" y="0"/>
                </a:lnTo>
                <a:lnTo>
                  <a:pt x="0" y="468630"/>
                </a:lnTo>
                <a:lnTo>
                  <a:pt x="0" y="862330"/>
                </a:lnTo>
                <a:lnTo>
                  <a:pt x="809523" y="862330"/>
                </a:lnTo>
                <a:lnTo>
                  <a:pt x="809523" y="468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6133" y="3034055"/>
            <a:ext cx="393065" cy="862330"/>
          </a:xfrm>
          <a:custGeom>
            <a:avLst/>
            <a:gdLst/>
            <a:ahLst/>
            <a:cxnLst/>
            <a:rect l="l" t="t" r="r" b="b"/>
            <a:pathLst>
              <a:path w="393065" h="862329">
                <a:moveTo>
                  <a:pt x="392589" y="0"/>
                </a:moveTo>
                <a:lnTo>
                  <a:pt x="0" y="0"/>
                </a:lnTo>
                <a:lnTo>
                  <a:pt x="0" y="862136"/>
                </a:lnTo>
                <a:lnTo>
                  <a:pt x="392589" y="862136"/>
                </a:lnTo>
                <a:lnTo>
                  <a:pt x="392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2276855" y="3032621"/>
            <a:ext cx="7638415" cy="1731645"/>
            <a:chOff x="2276855" y="3032621"/>
            <a:chExt cx="7638415" cy="1731645"/>
          </a:xfrm>
        </p:grpSpPr>
        <p:sp>
          <p:nvSpPr>
            <p:cNvPr id="13" name="object 13"/>
            <p:cNvSpPr/>
            <p:nvPr/>
          </p:nvSpPr>
          <p:spPr>
            <a:xfrm>
              <a:off x="9054609" y="3032621"/>
              <a:ext cx="859790" cy="865505"/>
            </a:xfrm>
            <a:custGeom>
              <a:avLst/>
              <a:gdLst/>
              <a:ahLst/>
              <a:cxnLst/>
              <a:rect l="l" t="t" r="r" b="b"/>
              <a:pathLst>
                <a:path w="859790" h="865504">
                  <a:moveTo>
                    <a:pt x="429831" y="0"/>
                  </a:moveTo>
                  <a:lnTo>
                    <a:pt x="384163" y="2019"/>
                  </a:lnTo>
                  <a:lnTo>
                    <a:pt x="340284" y="8079"/>
                  </a:lnTo>
                  <a:lnTo>
                    <a:pt x="298194" y="18181"/>
                  </a:lnTo>
                  <a:lnTo>
                    <a:pt x="257893" y="32326"/>
                  </a:lnTo>
                  <a:lnTo>
                    <a:pt x="219840" y="50110"/>
                  </a:lnTo>
                  <a:lnTo>
                    <a:pt x="184470" y="71127"/>
                  </a:lnTo>
                  <a:lnTo>
                    <a:pt x="151783" y="95374"/>
                  </a:lnTo>
                  <a:lnTo>
                    <a:pt x="121781" y="122849"/>
                  </a:lnTo>
                  <a:lnTo>
                    <a:pt x="94695" y="153252"/>
                  </a:lnTo>
                  <a:lnTo>
                    <a:pt x="70742" y="186258"/>
                  </a:lnTo>
                  <a:lnTo>
                    <a:pt x="49922" y="221864"/>
                  </a:lnTo>
                  <a:lnTo>
                    <a:pt x="32235" y="260070"/>
                  </a:lnTo>
                  <a:lnTo>
                    <a:pt x="18133" y="300486"/>
                  </a:lnTo>
                  <a:lnTo>
                    <a:pt x="8059" y="342697"/>
                  </a:lnTo>
                  <a:lnTo>
                    <a:pt x="2015" y="386701"/>
                  </a:lnTo>
                  <a:lnTo>
                    <a:pt x="0" y="432501"/>
                  </a:lnTo>
                  <a:lnTo>
                    <a:pt x="2015" y="478303"/>
                  </a:lnTo>
                  <a:lnTo>
                    <a:pt x="8059" y="522308"/>
                  </a:lnTo>
                  <a:lnTo>
                    <a:pt x="18133" y="564516"/>
                  </a:lnTo>
                  <a:lnTo>
                    <a:pt x="32235" y="604931"/>
                  </a:lnTo>
                  <a:lnTo>
                    <a:pt x="49922" y="643141"/>
                  </a:lnTo>
                  <a:lnTo>
                    <a:pt x="70742" y="678747"/>
                  </a:lnTo>
                  <a:lnTo>
                    <a:pt x="94695" y="711750"/>
                  </a:lnTo>
                  <a:lnTo>
                    <a:pt x="121781" y="742152"/>
                  </a:lnTo>
                  <a:lnTo>
                    <a:pt x="151783" y="769631"/>
                  </a:lnTo>
                  <a:lnTo>
                    <a:pt x="184470" y="793878"/>
                  </a:lnTo>
                  <a:lnTo>
                    <a:pt x="219840" y="814892"/>
                  </a:lnTo>
                  <a:lnTo>
                    <a:pt x="257893" y="832675"/>
                  </a:lnTo>
                  <a:lnTo>
                    <a:pt x="298194" y="846818"/>
                  </a:lnTo>
                  <a:lnTo>
                    <a:pt x="340284" y="856923"/>
                  </a:lnTo>
                  <a:lnTo>
                    <a:pt x="384163" y="862988"/>
                  </a:lnTo>
                  <a:lnTo>
                    <a:pt x="429831" y="865010"/>
                  </a:lnTo>
                  <a:lnTo>
                    <a:pt x="475502" y="862988"/>
                  </a:lnTo>
                  <a:lnTo>
                    <a:pt x="519381" y="856923"/>
                  </a:lnTo>
                  <a:lnTo>
                    <a:pt x="561469" y="846818"/>
                  </a:lnTo>
                  <a:lnTo>
                    <a:pt x="601769" y="832675"/>
                  </a:lnTo>
                  <a:lnTo>
                    <a:pt x="639830" y="814892"/>
                  </a:lnTo>
                  <a:lnTo>
                    <a:pt x="675201" y="793878"/>
                  </a:lnTo>
                  <a:lnTo>
                    <a:pt x="707884" y="769631"/>
                  </a:lnTo>
                  <a:lnTo>
                    <a:pt x="737880" y="742152"/>
                  </a:lnTo>
                  <a:lnTo>
                    <a:pt x="764970" y="711750"/>
                  </a:lnTo>
                  <a:lnTo>
                    <a:pt x="788925" y="678747"/>
                  </a:lnTo>
                  <a:lnTo>
                    <a:pt x="809744" y="643141"/>
                  </a:lnTo>
                  <a:lnTo>
                    <a:pt x="827427" y="604931"/>
                  </a:lnTo>
                  <a:lnTo>
                    <a:pt x="841532" y="564516"/>
                  </a:lnTo>
                  <a:lnTo>
                    <a:pt x="851605" y="522308"/>
                  </a:lnTo>
                  <a:lnTo>
                    <a:pt x="857647" y="478303"/>
                  </a:lnTo>
                  <a:lnTo>
                    <a:pt x="859661" y="432501"/>
                  </a:lnTo>
                  <a:lnTo>
                    <a:pt x="857647" y="386070"/>
                  </a:lnTo>
                  <a:lnTo>
                    <a:pt x="851605" y="341616"/>
                  </a:lnTo>
                  <a:lnTo>
                    <a:pt x="841532" y="299138"/>
                  </a:lnTo>
                  <a:lnTo>
                    <a:pt x="827427" y="258632"/>
                  </a:lnTo>
                  <a:lnTo>
                    <a:pt x="809789" y="220471"/>
                  </a:lnTo>
                  <a:lnTo>
                    <a:pt x="789103" y="184999"/>
                  </a:lnTo>
                  <a:lnTo>
                    <a:pt x="765372" y="152218"/>
                  </a:lnTo>
                  <a:lnTo>
                    <a:pt x="738596" y="122130"/>
                  </a:lnTo>
                  <a:lnTo>
                    <a:pt x="708910" y="94967"/>
                  </a:lnTo>
                  <a:lnTo>
                    <a:pt x="676449" y="70945"/>
                  </a:lnTo>
                  <a:lnTo>
                    <a:pt x="641213" y="50065"/>
                  </a:lnTo>
                  <a:lnTo>
                    <a:pt x="603201" y="32326"/>
                  </a:lnTo>
                  <a:lnTo>
                    <a:pt x="562812" y="18181"/>
                  </a:lnTo>
                  <a:lnTo>
                    <a:pt x="520455" y="8079"/>
                  </a:lnTo>
                  <a:lnTo>
                    <a:pt x="476128" y="2019"/>
                  </a:lnTo>
                  <a:lnTo>
                    <a:pt x="4298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6855" y="3895343"/>
              <a:ext cx="7638288" cy="868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2498" y="905762"/>
            <a:ext cx="1127002" cy="16884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289704" y="1158874"/>
            <a:ext cx="1235075" cy="409575"/>
          </a:xfrm>
          <a:custGeom>
            <a:avLst/>
            <a:gdLst/>
            <a:ahLst/>
            <a:cxnLst/>
            <a:rect l="l" t="t" r="r" b="b"/>
            <a:pathLst>
              <a:path w="1235075" h="409575">
                <a:moveTo>
                  <a:pt x="386346" y="133908"/>
                </a:moveTo>
                <a:lnTo>
                  <a:pt x="378523" y="96126"/>
                </a:lnTo>
                <a:lnTo>
                  <a:pt x="355422" y="61264"/>
                </a:lnTo>
                <a:lnTo>
                  <a:pt x="318198" y="32740"/>
                </a:lnTo>
                <a:lnTo>
                  <a:pt x="268071" y="11899"/>
                </a:lnTo>
                <a:lnTo>
                  <a:pt x="227990" y="3492"/>
                </a:lnTo>
                <a:lnTo>
                  <a:pt x="183007" y="685"/>
                </a:lnTo>
                <a:lnTo>
                  <a:pt x="0" y="685"/>
                </a:lnTo>
                <a:lnTo>
                  <a:pt x="0" y="408533"/>
                </a:lnTo>
                <a:lnTo>
                  <a:pt x="185712" y="408533"/>
                </a:lnTo>
                <a:lnTo>
                  <a:pt x="185712" y="272580"/>
                </a:lnTo>
                <a:lnTo>
                  <a:pt x="209410" y="271881"/>
                </a:lnTo>
                <a:lnTo>
                  <a:pt x="252628" y="266268"/>
                </a:lnTo>
                <a:lnTo>
                  <a:pt x="290182" y="255270"/>
                </a:lnTo>
                <a:lnTo>
                  <a:pt x="335165" y="231114"/>
                </a:lnTo>
                <a:lnTo>
                  <a:pt x="366242" y="199504"/>
                </a:lnTo>
                <a:lnTo>
                  <a:pt x="383120" y="162636"/>
                </a:lnTo>
                <a:lnTo>
                  <a:pt x="386346" y="136626"/>
                </a:lnTo>
                <a:lnTo>
                  <a:pt x="386346" y="133908"/>
                </a:lnTo>
                <a:close/>
              </a:path>
              <a:path w="1235075" h="409575">
                <a:moveTo>
                  <a:pt x="817410" y="204609"/>
                </a:moveTo>
                <a:lnTo>
                  <a:pt x="813600" y="161607"/>
                </a:lnTo>
                <a:lnTo>
                  <a:pt x="802170" y="122351"/>
                </a:lnTo>
                <a:lnTo>
                  <a:pt x="784034" y="87515"/>
                </a:lnTo>
                <a:lnTo>
                  <a:pt x="760145" y="57785"/>
                </a:lnTo>
                <a:lnTo>
                  <a:pt x="714070" y="23685"/>
                </a:lnTo>
                <a:lnTo>
                  <a:pt x="676986" y="8610"/>
                </a:lnTo>
                <a:lnTo>
                  <a:pt x="635977" y="965"/>
                </a:lnTo>
                <a:lnTo>
                  <a:pt x="614070" y="0"/>
                </a:lnTo>
                <a:lnTo>
                  <a:pt x="592467" y="965"/>
                </a:lnTo>
                <a:lnTo>
                  <a:pt x="551802" y="8610"/>
                </a:lnTo>
                <a:lnTo>
                  <a:pt x="514731" y="23710"/>
                </a:lnTo>
                <a:lnTo>
                  <a:pt x="482536" y="45123"/>
                </a:lnTo>
                <a:lnTo>
                  <a:pt x="455536" y="72504"/>
                </a:lnTo>
                <a:lnTo>
                  <a:pt x="434352" y="104965"/>
                </a:lnTo>
                <a:lnTo>
                  <a:pt x="419315" y="142151"/>
                </a:lnTo>
                <a:lnTo>
                  <a:pt x="411695" y="182943"/>
                </a:lnTo>
                <a:lnTo>
                  <a:pt x="410743" y="204609"/>
                </a:lnTo>
                <a:lnTo>
                  <a:pt x="411695" y="226275"/>
                </a:lnTo>
                <a:lnTo>
                  <a:pt x="419315" y="267055"/>
                </a:lnTo>
                <a:lnTo>
                  <a:pt x="434352" y="304253"/>
                </a:lnTo>
                <a:lnTo>
                  <a:pt x="455536" y="336702"/>
                </a:lnTo>
                <a:lnTo>
                  <a:pt x="482536" y="364083"/>
                </a:lnTo>
                <a:lnTo>
                  <a:pt x="514731" y="385495"/>
                </a:lnTo>
                <a:lnTo>
                  <a:pt x="551802" y="400608"/>
                </a:lnTo>
                <a:lnTo>
                  <a:pt x="592467" y="408254"/>
                </a:lnTo>
                <a:lnTo>
                  <a:pt x="614070" y="409206"/>
                </a:lnTo>
                <a:lnTo>
                  <a:pt x="635685" y="408254"/>
                </a:lnTo>
                <a:lnTo>
                  <a:pt x="676351" y="400608"/>
                </a:lnTo>
                <a:lnTo>
                  <a:pt x="713409" y="385495"/>
                </a:lnTo>
                <a:lnTo>
                  <a:pt x="745604" y="364083"/>
                </a:lnTo>
                <a:lnTo>
                  <a:pt x="772617" y="336702"/>
                </a:lnTo>
                <a:lnTo>
                  <a:pt x="793800" y="304253"/>
                </a:lnTo>
                <a:lnTo>
                  <a:pt x="808837" y="267055"/>
                </a:lnTo>
                <a:lnTo>
                  <a:pt x="816457" y="226275"/>
                </a:lnTo>
                <a:lnTo>
                  <a:pt x="817410" y="204609"/>
                </a:lnTo>
                <a:close/>
              </a:path>
              <a:path w="1235075" h="409575">
                <a:moveTo>
                  <a:pt x="1234922" y="133908"/>
                </a:moveTo>
                <a:lnTo>
                  <a:pt x="1227112" y="96126"/>
                </a:lnTo>
                <a:lnTo>
                  <a:pt x="1203998" y="61175"/>
                </a:lnTo>
                <a:lnTo>
                  <a:pt x="1166787" y="32245"/>
                </a:lnTo>
                <a:lnTo>
                  <a:pt x="1116647" y="11226"/>
                </a:lnTo>
                <a:lnTo>
                  <a:pt x="1076579" y="2806"/>
                </a:lnTo>
                <a:lnTo>
                  <a:pt x="1031582" y="0"/>
                </a:lnTo>
                <a:lnTo>
                  <a:pt x="848575" y="0"/>
                </a:lnTo>
                <a:lnTo>
                  <a:pt x="848575" y="408533"/>
                </a:lnTo>
                <a:lnTo>
                  <a:pt x="1234249" y="408533"/>
                </a:lnTo>
                <a:lnTo>
                  <a:pt x="1136650" y="261023"/>
                </a:lnTo>
                <a:lnTo>
                  <a:pt x="1147254" y="256946"/>
                </a:lnTo>
                <a:lnTo>
                  <a:pt x="1184973" y="233946"/>
                </a:lnTo>
                <a:lnTo>
                  <a:pt x="1213700" y="202590"/>
                </a:lnTo>
                <a:lnTo>
                  <a:pt x="1230922" y="165823"/>
                </a:lnTo>
                <a:lnTo>
                  <a:pt x="1234478" y="146443"/>
                </a:lnTo>
                <a:lnTo>
                  <a:pt x="1234922" y="133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55805" y="1158874"/>
            <a:ext cx="2346960" cy="409575"/>
          </a:xfrm>
          <a:custGeom>
            <a:avLst/>
            <a:gdLst/>
            <a:ahLst/>
            <a:cxnLst/>
            <a:rect l="l" t="t" r="r" b="b"/>
            <a:pathLst>
              <a:path w="2346959" h="409575">
                <a:moveTo>
                  <a:pt x="408025" y="635"/>
                </a:moveTo>
                <a:lnTo>
                  <a:pt x="0" y="635"/>
                </a:lnTo>
                <a:lnTo>
                  <a:pt x="0" y="187325"/>
                </a:lnTo>
                <a:lnTo>
                  <a:pt x="111150" y="187325"/>
                </a:lnTo>
                <a:lnTo>
                  <a:pt x="111150" y="408305"/>
                </a:lnTo>
                <a:lnTo>
                  <a:pt x="296862" y="408305"/>
                </a:lnTo>
                <a:lnTo>
                  <a:pt x="296862" y="187325"/>
                </a:lnTo>
                <a:lnTo>
                  <a:pt x="408025" y="187325"/>
                </a:lnTo>
                <a:lnTo>
                  <a:pt x="408025" y="635"/>
                </a:lnTo>
                <a:close/>
              </a:path>
              <a:path w="2346959" h="409575">
                <a:moveTo>
                  <a:pt x="832993" y="635"/>
                </a:moveTo>
                <a:lnTo>
                  <a:pt x="445973" y="635"/>
                </a:lnTo>
                <a:lnTo>
                  <a:pt x="445973" y="144145"/>
                </a:lnTo>
                <a:lnTo>
                  <a:pt x="445973" y="281305"/>
                </a:lnTo>
                <a:lnTo>
                  <a:pt x="445973" y="408305"/>
                </a:lnTo>
                <a:lnTo>
                  <a:pt x="632371" y="408305"/>
                </a:lnTo>
                <a:lnTo>
                  <a:pt x="632371" y="281305"/>
                </a:lnTo>
                <a:lnTo>
                  <a:pt x="758444" y="281305"/>
                </a:lnTo>
                <a:lnTo>
                  <a:pt x="758444" y="144145"/>
                </a:lnTo>
                <a:lnTo>
                  <a:pt x="832993" y="144145"/>
                </a:lnTo>
                <a:lnTo>
                  <a:pt x="832993" y="635"/>
                </a:lnTo>
                <a:close/>
              </a:path>
              <a:path w="2346959" h="409575">
                <a:moveTo>
                  <a:pt x="1270850" y="204609"/>
                </a:moveTo>
                <a:lnTo>
                  <a:pt x="1267040" y="161607"/>
                </a:lnTo>
                <a:lnTo>
                  <a:pt x="1255598" y="122351"/>
                </a:lnTo>
                <a:lnTo>
                  <a:pt x="1237462" y="87515"/>
                </a:lnTo>
                <a:lnTo>
                  <a:pt x="1213573" y="57785"/>
                </a:lnTo>
                <a:lnTo>
                  <a:pt x="1167511" y="23685"/>
                </a:lnTo>
                <a:lnTo>
                  <a:pt x="1130414" y="8610"/>
                </a:lnTo>
                <a:lnTo>
                  <a:pt x="1089406" y="965"/>
                </a:lnTo>
                <a:lnTo>
                  <a:pt x="1067511" y="0"/>
                </a:lnTo>
                <a:lnTo>
                  <a:pt x="1045908" y="965"/>
                </a:lnTo>
                <a:lnTo>
                  <a:pt x="1005230" y="8610"/>
                </a:lnTo>
                <a:lnTo>
                  <a:pt x="968171" y="23710"/>
                </a:lnTo>
                <a:lnTo>
                  <a:pt x="935977" y="45123"/>
                </a:lnTo>
                <a:lnTo>
                  <a:pt x="908964" y="72504"/>
                </a:lnTo>
                <a:lnTo>
                  <a:pt x="887793" y="104965"/>
                </a:lnTo>
                <a:lnTo>
                  <a:pt x="872744" y="142151"/>
                </a:lnTo>
                <a:lnTo>
                  <a:pt x="865124" y="182943"/>
                </a:lnTo>
                <a:lnTo>
                  <a:pt x="864171" y="204609"/>
                </a:lnTo>
                <a:lnTo>
                  <a:pt x="865124" y="226275"/>
                </a:lnTo>
                <a:lnTo>
                  <a:pt x="872744" y="267055"/>
                </a:lnTo>
                <a:lnTo>
                  <a:pt x="887793" y="304253"/>
                </a:lnTo>
                <a:lnTo>
                  <a:pt x="908964" y="336702"/>
                </a:lnTo>
                <a:lnTo>
                  <a:pt x="935977" y="364083"/>
                </a:lnTo>
                <a:lnTo>
                  <a:pt x="968171" y="385495"/>
                </a:lnTo>
                <a:lnTo>
                  <a:pt x="1005230" y="400608"/>
                </a:lnTo>
                <a:lnTo>
                  <a:pt x="1045908" y="408254"/>
                </a:lnTo>
                <a:lnTo>
                  <a:pt x="1067511" y="409206"/>
                </a:lnTo>
                <a:lnTo>
                  <a:pt x="1089113" y="408254"/>
                </a:lnTo>
                <a:lnTo>
                  <a:pt x="1129779" y="400608"/>
                </a:lnTo>
                <a:lnTo>
                  <a:pt x="1166850" y="385495"/>
                </a:lnTo>
                <a:lnTo>
                  <a:pt x="1199045" y="364083"/>
                </a:lnTo>
                <a:lnTo>
                  <a:pt x="1226045" y="336702"/>
                </a:lnTo>
                <a:lnTo>
                  <a:pt x="1247228" y="304253"/>
                </a:lnTo>
                <a:lnTo>
                  <a:pt x="1262265" y="267055"/>
                </a:lnTo>
                <a:lnTo>
                  <a:pt x="1269898" y="226275"/>
                </a:lnTo>
                <a:lnTo>
                  <a:pt x="1270850" y="204609"/>
                </a:lnTo>
                <a:close/>
              </a:path>
              <a:path w="2346959" h="409575">
                <a:moveTo>
                  <a:pt x="1684972" y="222885"/>
                </a:moveTo>
                <a:lnTo>
                  <a:pt x="1487728" y="222885"/>
                </a:lnTo>
                <a:lnTo>
                  <a:pt x="1487728" y="635"/>
                </a:lnTo>
                <a:lnTo>
                  <a:pt x="1302016" y="635"/>
                </a:lnTo>
                <a:lnTo>
                  <a:pt x="1302016" y="222885"/>
                </a:lnTo>
                <a:lnTo>
                  <a:pt x="1302016" y="408305"/>
                </a:lnTo>
                <a:lnTo>
                  <a:pt x="1684972" y="408305"/>
                </a:lnTo>
                <a:lnTo>
                  <a:pt x="1684972" y="222885"/>
                </a:lnTo>
                <a:close/>
              </a:path>
              <a:path w="2346959" h="409575">
                <a:moveTo>
                  <a:pt x="1908632" y="685"/>
                </a:moveTo>
                <a:lnTo>
                  <a:pt x="1722907" y="685"/>
                </a:lnTo>
                <a:lnTo>
                  <a:pt x="1722907" y="408533"/>
                </a:lnTo>
                <a:lnTo>
                  <a:pt x="1908632" y="408533"/>
                </a:lnTo>
                <a:lnTo>
                  <a:pt x="1908632" y="685"/>
                </a:lnTo>
                <a:close/>
              </a:path>
              <a:path w="2346959" h="409575">
                <a:moveTo>
                  <a:pt x="2346477" y="204609"/>
                </a:moveTo>
                <a:lnTo>
                  <a:pt x="2342667" y="161607"/>
                </a:lnTo>
                <a:lnTo>
                  <a:pt x="2331224" y="122351"/>
                </a:lnTo>
                <a:lnTo>
                  <a:pt x="2313101" y="87515"/>
                </a:lnTo>
                <a:lnTo>
                  <a:pt x="2289200" y="57785"/>
                </a:lnTo>
                <a:lnTo>
                  <a:pt x="2243137" y="23685"/>
                </a:lnTo>
                <a:lnTo>
                  <a:pt x="2206040" y="8610"/>
                </a:lnTo>
                <a:lnTo>
                  <a:pt x="2165045" y="965"/>
                </a:lnTo>
                <a:lnTo>
                  <a:pt x="2143137" y="0"/>
                </a:lnTo>
                <a:lnTo>
                  <a:pt x="2121535" y="965"/>
                </a:lnTo>
                <a:lnTo>
                  <a:pt x="2080869" y="8610"/>
                </a:lnTo>
                <a:lnTo>
                  <a:pt x="2043798" y="23710"/>
                </a:lnTo>
                <a:lnTo>
                  <a:pt x="2011603" y="45123"/>
                </a:lnTo>
                <a:lnTo>
                  <a:pt x="1984590" y="72504"/>
                </a:lnTo>
                <a:lnTo>
                  <a:pt x="1963420" y="104965"/>
                </a:lnTo>
                <a:lnTo>
                  <a:pt x="1948383" y="142151"/>
                </a:lnTo>
                <a:lnTo>
                  <a:pt x="1940750" y="182943"/>
                </a:lnTo>
                <a:lnTo>
                  <a:pt x="1939798" y="204609"/>
                </a:lnTo>
                <a:lnTo>
                  <a:pt x="1940750" y="226275"/>
                </a:lnTo>
                <a:lnTo>
                  <a:pt x="1948383" y="267055"/>
                </a:lnTo>
                <a:lnTo>
                  <a:pt x="1963420" y="304253"/>
                </a:lnTo>
                <a:lnTo>
                  <a:pt x="1984590" y="336702"/>
                </a:lnTo>
                <a:lnTo>
                  <a:pt x="2011603" y="364083"/>
                </a:lnTo>
                <a:lnTo>
                  <a:pt x="2043798" y="385495"/>
                </a:lnTo>
                <a:lnTo>
                  <a:pt x="2080869" y="400608"/>
                </a:lnTo>
                <a:lnTo>
                  <a:pt x="2121535" y="408254"/>
                </a:lnTo>
                <a:lnTo>
                  <a:pt x="2143137" y="409206"/>
                </a:lnTo>
                <a:lnTo>
                  <a:pt x="2164740" y="408254"/>
                </a:lnTo>
                <a:lnTo>
                  <a:pt x="2205405" y="400608"/>
                </a:lnTo>
                <a:lnTo>
                  <a:pt x="2242477" y="385495"/>
                </a:lnTo>
                <a:lnTo>
                  <a:pt x="2274671" y="364083"/>
                </a:lnTo>
                <a:lnTo>
                  <a:pt x="2301684" y="336702"/>
                </a:lnTo>
                <a:lnTo>
                  <a:pt x="2322855" y="304253"/>
                </a:lnTo>
                <a:lnTo>
                  <a:pt x="2337905" y="267055"/>
                </a:lnTo>
                <a:lnTo>
                  <a:pt x="2345525" y="226275"/>
                </a:lnTo>
                <a:lnTo>
                  <a:pt x="2346477" y="204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76344" y="2771776"/>
            <a:ext cx="3639311" cy="26292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1823" y="628652"/>
            <a:ext cx="1084296" cy="3920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36051" y="1797968"/>
            <a:ext cx="6170930" cy="3596004"/>
            <a:chOff x="736051" y="1797968"/>
            <a:chExt cx="6170930" cy="359600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3514" y="1820632"/>
              <a:ext cx="3082925" cy="357298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6051" y="1797968"/>
              <a:ext cx="3082924" cy="357298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691286" y="2997426"/>
            <a:ext cx="5059045" cy="2549525"/>
            <a:chOff x="6691286" y="2997426"/>
            <a:chExt cx="5059045" cy="254952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0579" y="2997426"/>
              <a:ext cx="2779459" cy="25490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1286" y="2997802"/>
              <a:ext cx="2779459" cy="25490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1823" y="628652"/>
            <a:ext cx="1084296" cy="3920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7345" y="2011198"/>
            <a:ext cx="11424920" cy="3062605"/>
            <a:chOff x="457345" y="2011198"/>
            <a:chExt cx="11424920" cy="30626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8782" y="2011198"/>
              <a:ext cx="4003249" cy="300243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2192" y="2071152"/>
              <a:ext cx="4003249" cy="300243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345" y="2629951"/>
              <a:ext cx="3806574" cy="23836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1823" y="628652"/>
            <a:ext cx="1084296" cy="3920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2834" y="2157615"/>
            <a:ext cx="4981575" cy="3066415"/>
            <a:chOff x="192834" y="2157615"/>
            <a:chExt cx="4981575" cy="30664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6703" y="2157615"/>
              <a:ext cx="2917327" cy="30658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834" y="2157615"/>
              <a:ext cx="2917327" cy="306589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042016" y="1563016"/>
            <a:ext cx="6576059" cy="3559175"/>
            <a:chOff x="5042016" y="1563016"/>
            <a:chExt cx="6576059" cy="355917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5725" y="1563016"/>
              <a:ext cx="2222309" cy="34666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4022" y="1651960"/>
              <a:ext cx="2192006" cy="34194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2016" y="1702257"/>
              <a:ext cx="2192006" cy="34194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1823" y="628652"/>
            <a:ext cx="1084296" cy="3920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34011" y="1629351"/>
            <a:ext cx="11083925" cy="3851275"/>
            <a:chOff x="534011" y="1629351"/>
            <a:chExt cx="11083925" cy="38512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0639" y="1667099"/>
              <a:ext cx="2766797" cy="376077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5724" y="1644394"/>
              <a:ext cx="2766797" cy="38357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0808" y="1715071"/>
              <a:ext cx="2774914" cy="37432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011" y="1629351"/>
              <a:ext cx="2774914" cy="3771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1823" y="628652"/>
            <a:ext cx="1084296" cy="3920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01868" y="2961607"/>
            <a:ext cx="2453584" cy="213812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6547" y="2927531"/>
            <a:ext cx="2290011" cy="199558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632687" y="2457752"/>
            <a:ext cx="6753225" cy="2680970"/>
            <a:chOff x="2632687" y="2457752"/>
            <a:chExt cx="6753225" cy="268097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06772" y="3325241"/>
              <a:ext cx="2778936" cy="18134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4505" y="2797949"/>
              <a:ext cx="2117754" cy="220147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32687" y="2457752"/>
              <a:ext cx="2197155" cy="2463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1823" y="628652"/>
            <a:ext cx="1084296" cy="3920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70159" y="1579068"/>
            <a:ext cx="11722100" cy="3951604"/>
            <a:chOff x="470159" y="1579068"/>
            <a:chExt cx="11722100" cy="395160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0708" y="1579068"/>
              <a:ext cx="3891291" cy="39513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5729" y="2233221"/>
              <a:ext cx="3281671" cy="28334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2422" y="2279067"/>
              <a:ext cx="3281672" cy="28334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9516" y="2443603"/>
              <a:ext cx="3736176" cy="26689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0159" y="3140017"/>
              <a:ext cx="1939072" cy="20633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1823" y="628652"/>
            <a:ext cx="1084296" cy="39207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52379" y="1827889"/>
            <a:ext cx="10846435" cy="3434715"/>
            <a:chOff x="652379" y="1827889"/>
            <a:chExt cx="10846435" cy="34347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6237" y="3164676"/>
              <a:ext cx="3388709" cy="209754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0766" y="1827889"/>
              <a:ext cx="3138037" cy="29228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94278" y="1905900"/>
              <a:ext cx="2904004" cy="29455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379" y="1869365"/>
              <a:ext cx="3154988" cy="28964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1823" y="628652"/>
            <a:ext cx="1084296" cy="3920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7106" y="1788035"/>
            <a:ext cx="3922669" cy="444011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3231" y="1648179"/>
            <a:ext cx="5100192" cy="428199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2498" y="905762"/>
            <a:ext cx="1127002" cy="16884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289704" y="1158874"/>
            <a:ext cx="1235075" cy="409575"/>
          </a:xfrm>
          <a:custGeom>
            <a:avLst/>
            <a:gdLst/>
            <a:ahLst/>
            <a:cxnLst/>
            <a:rect l="l" t="t" r="r" b="b"/>
            <a:pathLst>
              <a:path w="1235075" h="409575">
                <a:moveTo>
                  <a:pt x="386346" y="133908"/>
                </a:moveTo>
                <a:lnTo>
                  <a:pt x="378523" y="96126"/>
                </a:lnTo>
                <a:lnTo>
                  <a:pt x="355422" y="61264"/>
                </a:lnTo>
                <a:lnTo>
                  <a:pt x="318198" y="32740"/>
                </a:lnTo>
                <a:lnTo>
                  <a:pt x="268071" y="11899"/>
                </a:lnTo>
                <a:lnTo>
                  <a:pt x="227990" y="3492"/>
                </a:lnTo>
                <a:lnTo>
                  <a:pt x="183007" y="685"/>
                </a:lnTo>
                <a:lnTo>
                  <a:pt x="0" y="685"/>
                </a:lnTo>
                <a:lnTo>
                  <a:pt x="0" y="408533"/>
                </a:lnTo>
                <a:lnTo>
                  <a:pt x="185712" y="408533"/>
                </a:lnTo>
                <a:lnTo>
                  <a:pt x="185712" y="272580"/>
                </a:lnTo>
                <a:lnTo>
                  <a:pt x="209410" y="271881"/>
                </a:lnTo>
                <a:lnTo>
                  <a:pt x="252628" y="266268"/>
                </a:lnTo>
                <a:lnTo>
                  <a:pt x="290182" y="255270"/>
                </a:lnTo>
                <a:lnTo>
                  <a:pt x="335165" y="231114"/>
                </a:lnTo>
                <a:lnTo>
                  <a:pt x="366242" y="199504"/>
                </a:lnTo>
                <a:lnTo>
                  <a:pt x="383120" y="162636"/>
                </a:lnTo>
                <a:lnTo>
                  <a:pt x="386346" y="136626"/>
                </a:lnTo>
                <a:lnTo>
                  <a:pt x="386346" y="133908"/>
                </a:lnTo>
                <a:close/>
              </a:path>
              <a:path w="1235075" h="409575">
                <a:moveTo>
                  <a:pt x="817410" y="204609"/>
                </a:moveTo>
                <a:lnTo>
                  <a:pt x="813600" y="161607"/>
                </a:lnTo>
                <a:lnTo>
                  <a:pt x="802170" y="122351"/>
                </a:lnTo>
                <a:lnTo>
                  <a:pt x="784034" y="87515"/>
                </a:lnTo>
                <a:lnTo>
                  <a:pt x="760145" y="57785"/>
                </a:lnTo>
                <a:lnTo>
                  <a:pt x="714070" y="23685"/>
                </a:lnTo>
                <a:lnTo>
                  <a:pt x="676986" y="8610"/>
                </a:lnTo>
                <a:lnTo>
                  <a:pt x="635977" y="965"/>
                </a:lnTo>
                <a:lnTo>
                  <a:pt x="614070" y="0"/>
                </a:lnTo>
                <a:lnTo>
                  <a:pt x="592467" y="965"/>
                </a:lnTo>
                <a:lnTo>
                  <a:pt x="551802" y="8610"/>
                </a:lnTo>
                <a:lnTo>
                  <a:pt x="514731" y="23710"/>
                </a:lnTo>
                <a:lnTo>
                  <a:pt x="482536" y="45123"/>
                </a:lnTo>
                <a:lnTo>
                  <a:pt x="455536" y="72504"/>
                </a:lnTo>
                <a:lnTo>
                  <a:pt x="434352" y="104965"/>
                </a:lnTo>
                <a:lnTo>
                  <a:pt x="419315" y="142151"/>
                </a:lnTo>
                <a:lnTo>
                  <a:pt x="411695" y="182943"/>
                </a:lnTo>
                <a:lnTo>
                  <a:pt x="410743" y="204609"/>
                </a:lnTo>
                <a:lnTo>
                  <a:pt x="411695" y="226275"/>
                </a:lnTo>
                <a:lnTo>
                  <a:pt x="419315" y="267055"/>
                </a:lnTo>
                <a:lnTo>
                  <a:pt x="434352" y="304253"/>
                </a:lnTo>
                <a:lnTo>
                  <a:pt x="455536" y="336702"/>
                </a:lnTo>
                <a:lnTo>
                  <a:pt x="482536" y="364083"/>
                </a:lnTo>
                <a:lnTo>
                  <a:pt x="514731" y="385495"/>
                </a:lnTo>
                <a:lnTo>
                  <a:pt x="551802" y="400608"/>
                </a:lnTo>
                <a:lnTo>
                  <a:pt x="592467" y="408254"/>
                </a:lnTo>
                <a:lnTo>
                  <a:pt x="614070" y="409206"/>
                </a:lnTo>
                <a:lnTo>
                  <a:pt x="635685" y="408254"/>
                </a:lnTo>
                <a:lnTo>
                  <a:pt x="676351" y="400608"/>
                </a:lnTo>
                <a:lnTo>
                  <a:pt x="713409" y="385495"/>
                </a:lnTo>
                <a:lnTo>
                  <a:pt x="745604" y="364083"/>
                </a:lnTo>
                <a:lnTo>
                  <a:pt x="772617" y="336702"/>
                </a:lnTo>
                <a:lnTo>
                  <a:pt x="793800" y="304253"/>
                </a:lnTo>
                <a:lnTo>
                  <a:pt x="808837" y="267055"/>
                </a:lnTo>
                <a:lnTo>
                  <a:pt x="816457" y="226275"/>
                </a:lnTo>
                <a:lnTo>
                  <a:pt x="817410" y="204609"/>
                </a:lnTo>
                <a:close/>
              </a:path>
              <a:path w="1235075" h="409575">
                <a:moveTo>
                  <a:pt x="1234922" y="133908"/>
                </a:moveTo>
                <a:lnTo>
                  <a:pt x="1227112" y="96126"/>
                </a:lnTo>
                <a:lnTo>
                  <a:pt x="1203998" y="61175"/>
                </a:lnTo>
                <a:lnTo>
                  <a:pt x="1166787" y="32245"/>
                </a:lnTo>
                <a:lnTo>
                  <a:pt x="1116647" y="11226"/>
                </a:lnTo>
                <a:lnTo>
                  <a:pt x="1076579" y="2806"/>
                </a:lnTo>
                <a:lnTo>
                  <a:pt x="1031582" y="0"/>
                </a:lnTo>
                <a:lnTo>
                  <a:pt x="848575" y="0"/>
                </a:lnTo>
                <a:lnTo>
                  <a:pt x="848575" y="408533"/>
                </a:lnTo>
                <a:lnTo>
                  <a:pt x="1234249" y="408533"/>
                </a:lnTo>
                <a:lnTo>
                  <a:pt x="1136650" y="261023"/>
                </a:lnTo>
                <a:lnTo>
                  <a:pt x="1147254" y="256946"/>
                </a:lnTo>
                <a:lnTo>
                  <a:pt x="1184973" y="233946"/>
                </a:lnTo>
                <a:lnTo>
                  <a:pt x="1213700" y="202590"/>
                </a:lnTo>
                <a:lnTo>
                  <a:pt x="1230922" y="165823"/>
                </a:lnTo>
                <a:lnTo>
                  <a:pt x="1234478" y="146443"/>
                </a:lnTo>
                <a:lnTo>
                  <a:pt x="1234922" y="133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55805" y="1158874"/>
            <a:ext cx="2346960" cy="409575"/>
          </a:xfrm>
          <a:custGeom>
            <a:avLst/>
            <a:gdLst/>
            <a:ahLst/>
            <a:cxnLst/>
            <a:rect l="l" t="t" r="r" b="b"/>
            <a:pathLst>
              <a:path w="2346959" h="409575">
                <a:moveTo>
                  <a:pt x="408025" y="635"/>
                </a:moveTo>
                <a:lnTo>
                  <a:pt x="0" y="635"/>
                </a:lnTo>
                <a:lnTo>
                  <a:pt x="0" y="187325"/>
                </a:lnTo>
                <a:lnTo>
                  <a:pt x="111150" y="187325"/>
                </a:lnTo>
                <a:lnTo>
                  <a:pt x="111150" y="408305"/>
                </a:lnTo>
                <a:lnTo>
                  <a:pt x="296862" y="408305"/>
                </a:lnTo>
                <a:lnTo>
                  <a:pt x="296862" y="187325"/>
                </a:lnTo>
                <a:lnTo>
                  <a:pt x="408025" y="187325"/>
                </a:lnTo>
                <a:lnTo>
                  <a:pt x="408025" y="635"/>
                </a:lnTo>
                <a:close/>
              </a:path>
              <a:path w="2346959" h="409575">
                <a:moveTo>
                  <a:pt x="832993" y="635"/>
                </a:moveTo>
                <a:lnTo>
                  <a:pt x="445973" y="635"/>
                </a:lnTo>
                <a:lnTo>
                  <a:pt x="445973" y="144145"/>
                </a:lnTo>
                <a:lnTo>
                  <a:pt x="445973" y="281305"/>
                </a:lnTo>
                <a:lnTo>
                  <a:pt x="445973" y="408305"/>
                </a:lnTo>
                <a:lnTo>
                  <a:pt x="632371" y="408305"/>
                </a:lnTo>
                <a:lnTo>
                  <a:pt x="632371" y="281305"/>
                </a:lnTo>
                <a:lnTo>
                  <a:pt x="758444" y="281305"/>
                </a:lnTo>
                <a:lnTo>
                  <a:pt x="758444" y="144145"/>
                </a:lnTo>
                <a:lnTo>
                  <a:pt x="832993" y="144145"/>
                </a:lnTo>
                <a:lnTo>
                  <a:pt x="832993" y="635"/>
                </a:lnTo>
                <a:close/>
              </a:path>
              <a:path w="2346959" h="409575">
                <a:moveTo>
                  <a:pt x="1270850" y="204609"/>
                </a:moveTo>
                <a:lnTo>
                  <a:pt x="1267040" y="161607"/>
                </a:lnTo>
                <a:lnTo>
                  <a:pt x="1255598" y="122351"/>
                </a:lnTo>
                <a:lnTo>
                  <a:pt x="1237462" y="87515"/>
                </a:lnTo>
                <a:lnTo>
                  <a:pt x="1213573" y="57785"/>
                </a:lnTo>
                <a:lnTo>
                  <a:pt x="1167511" y="23685"/>
                </a:lnTo>
                <a:lnTo>
                  <a:pt x="1130414" y="8610"/>
                </a:lnTo>
                <a:lnTo>
                  <a:pt x="1089406" y="965"/>
                </a:lnTo>
                <a:lnTo>
                  <a:pt x="1067511" y="0"/>
                </a:lnTo>
                <a:lnTo>
                  <a:pt x="1045908" y="965"/>
                </a:lnTo>
                <a:lnTo>
                  <a:pt x="1005230" y="8610"/>
                </a:lnTo>
                <a:lnTo>
                  <a:pt x="968171" y="23710"/>
                </a:lnTo>
                <a:lnTo>
                  <a:pt x="935977" y="45123"/>
                </a:lnTo>
                <a:lnTo>
                  <a:pt x="908964" y="72504"/>
                </a:lnTo>
                <a:lnTo>
                  <a:pt x="887793" y="104965"/>
                </a:lnTo>
                <a:lnTo>
                  <a:pt x="872744" y="142151"/>
                </a:lnTo>
                <a:lnTo>
                  <a:pt x="865124" y="182943"/>
                </a:lnTo>
                <a:lnTo>
                  <a:pt x="864171" y="204609"/>
                </a:lnTo>
                <a:lnTo>
                  <a:pt x="865124" y="226275"/>
                </a:lnTo>
                <a:lnTo>
                  <a:pt x="872744" y="267055"/>
                </a:lnTo>
                <a:lnTo>
                  <a:pt x="887793" y="304253"/>
                </a:lnTo>
                <a:lnTo>
                  <a:pt x="908964" y="336702"/>
                </a:lnTo>
                <a:lnTo>
                  <a:pt x="935977" y="364083"/>
                </a:lnTo>
                <a:lnTo>
                  <a:pt x="968171" y="385495"/>
                </a:lnTo>
                <a:lnTo>
                  <a:pt x="1005230" y="400608"/>
                </a:lnTo>
                <a:lnTo>
                  <a:pt x="1045908" y="408254"/>
                </a:lnTo>
                <a:lnTo>
                  <a:pt x="1067511" y="409206"/>
                </a:lnTo>
                <a:lnTo>
                  <a:pt x="1089113" y="408254"/>
                </a:lnTo>
                <a:lnTo>
                  <a:pt x="1129779" y="400608"/>
                </a:lnTo>
                <a:lnTo>
                  <a:pt x="1166850" y="385495"/>
                </a:lnTo>
                <a:lnTo>
                  <a:pt x="1199045" y="364083"/>
                </a:lnTo>
                <a:lnTo>
                  <a:pt x="1226045" y="336702"/>
                </a:lnTo>
                <a:lnTo>
                  <a:pt x="1247228" y="304253"/>
                </a:lnTo>
                <a:lnTo>
                  <a:pt x="1262265" y="267055"/>
                </a:lnTo>
                <a:lnTo>
                  <a:pt x="1269898" y="226275"/>
                </a:lnTo>
                <a:lnTo>
                  <a:pt x="1270850" y="204609"/>
                </a:lnTo>
                <a:close/>
              </a:path>
              <a:path w="2346959" h="409575">
                <a:moveTo>
                  <a:pt x="1684972" y="222885"/>
                </a:moveTo>
                <a:lnTo>
                  <a:pt x="1487728" y="222885"/>
                </a:lnTo>
                <a:lnTo>
                  <a:pt x="1487728" y="635"/>
                </a:lnTo>
                <a:lnTo>
                  <a:pt x="1302016" y="635"/>
                </a:lnTo>
                <a:lnTo>
                  <a:pt x="1302016" y="222885"/>
                </a:lnTo>
                <a:lnTo>
                  <a:pt x="1302016" y="408305"/>
                </a:lnTo>
                <a:lnTo>
                  <a:pt x="1684972" y="408305"/>
                </a:lnTo>
                <a:lnTo>
                  <a:pt x="1684972" y="222885"/>
                </a:lnTo>
                <a:close/>
              </a:path>
              <a:path w="2346959" h="409575">
                <a:moveTo>
                  <a:pt x="1908632" y="685"/>
                </a:moveTo>
                <a:lnTo>
                  <a:pt x="1722907" y="685"/>
                </a:lnTo>
                <a:lnTo>
                  <a:pt x="1722907" y="408533"/>
                </a:lnTo>
                <a:lnTo>
                  <a:pt x="1908632" y="408533"/>
                </a:lnTo>
                <a:lnTo>
                  <a:pt x="1908632" y="685"/>
                </a:lnTo>
                <a:close/>
              </a:path>
              <a:path w="2346959" h="409575">
                <a:moveTo>
                  <a:pt x="2346477" y="204609"/>
                </a:moveTo>
                <a:lnTo>
                  <a:pt x="2342667" y="161607"/>
                </a:lnTo>
                <a:lnTo>
                  <a:pt x="2331224" y="122351"/>
                </a:lnTo>
                <a:lnTo>
                  <a:pt x="2313101" y="87515"/>
                </a:lnTo>
                <a:lnTo>
                  <a:pt x="2289200" y="57785"/>
                </a:lnTo>
                <a:lnTo>
                  <a:pt x="2243137" y="23685"/>
                </a:lnTo>
                <a:lnTo>
                  <a:pt x="2206040" y="8610"/>
                </a:lnTo>
                <a:lnTo>
                  <a:pt x="2165045" y="965"/>
                </a:lnTo>
                <a:lnTo>
                  <a:pt x="2143137" y="0"/>
                </a:lnTo>
                <a:lnTo>
                  <a:pt x="2121535" y="965"/>
                </a:lnTo>
                <a:lnTo>
                  <a:pt x="2080869" y="8610"/>
                </a:lnTo>
                <a:lnTo>
                  <a:pt x="2043798" y="23710"/>
                </a:lnTo>
                <a:lnTo>
                  <a:pt x="2011603" y="45123"/>
                </a:lnTo>
                <a:lnTo>
                  <a:pt x="1984590" y="72504"/>
                </a:lnTo>
                <a:lnTo>
                  <a:pt x="1963420" y="104965"/>
                </a:lnTo>
                <a:lnTo>
                  <a:pt x="1948383" y="142151"/>
                </a:lnTo>
                <a:lnTo>
                  <a:pt x="1940750" y="182943"/>
                </a:lnTo>
                <a:lnTo>
                  <a:pt x="1939798" y="204609"/>
                </a:lnTo>
                <a:lnTo>
                  <a:pt x="1940750" y="226275"/>
                </a:lnTo>
                <a:lnTo>
                  <a:pt x="1948383" y="267055"/>
                </a:lnTo>
                <a:lnTo>
                  <a:pt x="1963420" y="304253"/>
                </a:lnTo>
                <a:lnTo>
                  <a:pt x="1984590" y="336702"/>
                </a:lnTo>
                <a:lnTo>
                  <a:pt x="2011603" y="364083"/>
                </a:lnTo>
                <a:lnTo>
                  <a:pt x="2043798" y="385495"/>
                </a:lnTo>
                <a:lnTo>
                  <a:pt x="2080869" y="400608"/>
                </a:lnTo>
                <a:lnTo>
                  <a:pt x="2121535" y="408254"/>
                </a:lnTo>
                <a:lnTo>
                  <a:pt x="2143137" y="409206"/>
                </a:lnTo>
                <a:lnTo>
                  <a:pt x="2164740" y="408254"/>
                </a:lnTo>
                <a:lnTo>
                  <a:pt x="2205405" y="400608"/>
                </a:lnTo>
                <a:lnTo>
                  <a:pt x="2242477" y="385495"/>
                </a:lnTo>
                <a:lnTo>
                  <a:pt x="2274671" y="364083"/>
                </a:lnTo>
                <a:lnTo>
                  <a:pt x="2301684" y="336702"/>
                </a:lnTo>
                <a:lnTo>
                  <a:pt x="2322855" y="304253"/>
                </a:lnTo>
                <a:lnTo>
                  <a:pt x="2337905" y="267055"/>
                </a:lnTo>
                <a:lnTo>
                  <a:pt x="2345525" y="226275"/>
                </a:lnTo>
                <a:lnTo>
                  <a:pt x="2346477" y="204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EA7B0D-C650-456A-681D-8DF9C1ACB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154" y="2126661"/>
            <a:ext cx="1745131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1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2498" y="905762"/>
            <a:ext cx="1127002" cy="16884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289704" y="1158874"/>
            <a:ext cx="1235075" cy="409575"/>
          </a:xfrm>
          <a:custGeom>
            <a:avLst/>
            <a:gdLst/>
            <a:ahLst/>
            <a:cxnLst/>
            <a:rect l="l" t="t" r="r" b="b"/>
            <a:pathLst>
              <a:path w="1235075" h="409575">
                <a:moveTo>
                  <a:pt x="386346" y="133908"/>
                </a:moveTo>
                <a:lnTo>
                  <a:pt x="378523" y="96126"/>
                </a:lnTo>
                <a:lnTo>
                  <a:pt x="355422" y="61264"/>
                </a:lnTo>
                <a:lnTo>
                  <a:pt x="318198" y="32740"/>
                </a:lnTo>
                <a:lnTo>
                  <a:pt x="268071" y="11899"/>
                </a:lnTo>
                <a:lnTo>
                  <a:pt x="227990" y="3492"/>
                </a:lnTo>
                <a:lnTo>
                  <a:pt x="183007" y="685"/>
                </a:lnTo>
                <a:lnTo>
                  <a:pt x="0" y="685"/>
                </a:lnTo>
                <a:lnTo>
                  <a:pt x="0" y="408533"/>
                </a:lnTo>
                <a:lnTo>
                  <a:pt x="185712" y="408533"/>
                </a:lnTo>
                <a:lnTo>
                  <a:pt x="185712" y="272580"/>
                </a:lnTo>
                <a:lnTo>
                  <a:pt x="209410" y="271881"/>
                </a:lnTo>
                <a:lnTo>
                  <a:pt x="252628" y="266268"/>
                </a:lnTo>
                <a:lnTo>
                  <a:pt x="290182" y="255270"/>
                </a:lnTo>
                <a:lnTo>
                  <a:pt x="335165" y="231114"/>
                </a:lnTo>
                <a:lnTo>
                  <a:pt x="366242" y="199504"/>
                </a:lnTo>
                <a:lnTo>
                  <a:pt x="383120" y="162636"/>
                </a:lnTo>
                <a:lnTo>
                  <a:pt x="386346" y="136626"/>
                </a:lnTo>
                <a:lnTo>
                  <a:pt x="386346" y="133908"/>
                </a:lnTo>
                <a:close/>
              </a:path>
              <a:path w="1235075" h="409575">
                <a:moveTo>
                  <a:pt x="817410" y="204609"/>
                </a:moveTo>
                <a:lnTo>
                  <a:pt x="813600" y="161607"/>
                </a:lnTo>
                <a:lnTo>
                  <a:pt x="802170" y="122351"/>
                </a:lnTo>
                <a:lnTo>
                  <a:pt x="784034" y="87515"/>
                </a:lnTo>
                <a:lnTo>
                  <a:pt x="760145" y="57785"/>
                </a:lnTo>
                <a:lnTo>
                  <a:pt x="714070" y="23685"/>
                </a:lnTo>
                <a:lnTo>
                  <a:pt x="676986" y="8610"/>
                </a:lnTo>
                <a:lnTo>
                  <a:pt x="635977" y="965"/>
                </a:lnTo>
                <a:lnTo>
                  <a:pt x="614070" y="0"/>
                </a:lnTo>
                <a:lnTo>
                  <a:pt x="592467" y="965"/>
                </a:lnTo>
                <a:lnTo>
                  <a:pt x="551802" y="8610"/>
                </a:lnTo>
                <a:lnTo>
                  <a:pt x="514731" y="23710"/>
                </a:lnTo>
                <a:lnTo>
                  <a:pt x="482536" y="45123"/>
                </a:lnTo>
                <a:lnTo>
                  <a:pt x="455536" y="72504"/>
                </a:lnTo>
                <a:lnTo>
                  <a:pt x="434352" y="104965"/>
                </a:lnTo>
                <a:lnTo>
                  <a:pt x="419315" y="142151"/>
                </a:lnTo>
                <a:lnTo>
                  <a:pt x="411695" y="182943"/>
                </a:lnTo>
                <a:lnTo>
                  <a:pt x="410743" y="204609"/>
                </a:lnTo>
                <a:lnTo>
                  <a:pt x="411695" y="226275"/>
                </a:lnTo>
                <a:lnTo>
                  <a:pt x="419315" y="267055"/>
                </a:lnTo>
                <a:lnTo>
                  <a:pt x="434352" y="304253"/>
                </a:lnTo>
                <a:lnTo>
                  <a:pt x="455536" y="336702"/>
                </a:lnTo>
                <a:lnTo>
                  <a:pt x="482536" y="364083"/>
                </a:lnTo>
                <a:lnTo>
                  <a:pt x="514731" y="385495"/>
                </a:lnTo>
                <a:lnTo>
                  <a:pt x="551802" y="400608"/>
                </a:lnTo>
                <a:lnTo>
                  <a:pt x="592467" y="408254"/>
                </a:lnTo>
                <a:lnTo>
                  <a:pt x="614070" y="409206"/>
                </a:lnTo>
                <a:lnTo>
                  <a:pt x="635685" y="408254"/>
                </a:lnTo>
                <a:lnTo>
                  <a:pt x="676351" y="400608"/>
                </a:lnTo>
                <a:lnTo>
                  <a:pt x="713409" y="385495"/>
                </a:lnTo>
                <a:lnTo>
                  <a:pt x="745604" y="364083"/>
                </a:lnTo>
                <a:lnTo>
                  <a:pt x="772617" y="336702"/>
                </a:lnTo>
                <a:lnTo>
                  <a:pt x="793800" y="304253"/>
                </a:lnTo>
                <a:lnTo>
                  <a:pt x="808837" y="267055"/>
                </a:lnTo>
                <a:lnTo>
                  <a:pt x="816457" y="226275"/>
                </a:lnTo>
                <a:lnTo>
                  <a:pt x="817410" y="204609"/>
                </a:lnTo>
                <a:close/>
              </a:path>
              <a:path w="1235075" h="409575">
                <a:moveTo>
                  <a:pt x="1234922" y="133908"/>
                </a:moveTo>
                <a:lnTo>
                  <a:pt x="1227112" y="96126"/>
                </a:lnTo>
                <a:lnTo>
                  <a:pt x="1203998" y="61175"/>
                </a:lnTo>
                <a:lnTo>
                  <a:pt x="1166787" y="32245"/>
                </a:lnTo>
                <a:lnTo>
                  <a:pt x="1116647" y="11226"/>
                </a:lnTo>
                <a:lnTo>
                  <a:pt x="1076579" y="2806"/>
                </a:lnTo>
                <a:lnTo>
                  <a:pt x="1031582" y="0"/>
                </a:lnTo>
                <a:lnTo>
                  <a:pt x="848575" y="0"/>
                </a:lnTo>
                <a:lnTo>
                  <a:pt x="848575" y="408533"/>
                </a:lnTo>
                <a:lnTo>
                  <a:pt x="1234249" y="408533"/>
                </a:lnTo>
                <a:lnTo>
                  <a:pt x="1136650" y="261023"/>
                </a:lnTo>
                <a:lnTo>
                  <a:pt x="1147254" y="256946"/>
                </a:lnTo>
                <a:lnTo>
                  <a:pt x="1184973" y="233946"/>
                </a:lnTo>
                <a:lnTo>
                  <a:pt x="1213700" y="202590"/>
                </a:lnTo>
                <a:lnTo>
                  <a:pt x="1230922" y="165823"/>
                </a:lnTo>
                <a:lnTo>
                  <a:pt x="1234478" y="146443"/>
                </a:lnTo>
                <a:lnTo>
                  <a:pt x="1234922" y="133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55805" y="1158874"/>
            <a:ext cx="2346960" cy="409575"/>
          </a:xfrm>
          <a:custGeom>
            <a:avLst/>
            <a:gdLst/>
            <a:ahLst/>
            <a:cxnLst/>
            <a:rect l="l" t="t" r="r" b="b"/>
            <a:pathLst>
              <a:path w="2346959" h="409575">
                <a:moveTo>
                  <a:pt x="408025" y="635"/>
                </a:moveTo>
                <a:lnTo>
                  <a:pt x="0" y="635"/>
                </a:lnTo>
                <a:lnTo>
                  <a:pt x="0" y="187325"/>
                </a:lnTo>
                <a:lnTo>
                  <a:pt x="111150" y="187325"/>
                </a:lnTo>
                <a:lnTo>
                  <a:pt x="111150" y="408305"/>
                </a:lnTo>
                <a:lnTo>
                  <a:pt x="296862" y="408305"/>
                </a:lnTo>
                <a:lnTo>
                  <a:pt x="296862" y="187325"/>
                </a:lnTo>
                <a:lnTo>
                  <a:pt x="408025" y="187325"/>
                </a:lnTo>
                <a:lnTo>
                  <a:pt x="408025" y="635"/>
                </a:lnTo>
                <a:close/>
              </a:path>
              <a:path w="2346959" h="409575">
                <a:moveTo>
                  <a:pt x="832993" y="635"/>
                </a:moveTo>
                <a:lnTo>
                  <a:pt x="445973" y="635"/>
                </a:lnTo>
                <a:lnTo>
                  <a:pt x="445973" y="144145"/>
                </a:lnTo>
                <a:lnTo>
                  <a:pt x="445973" y="281305"/>
                </a:lnTo>
                <a:lnTo>
                  <a:pt x="445973" y="408305"/>
                </a:lnTo>
                <a:lnTo>
                  <a:pt x="632371" y="408305"/>
                </a:lnTo>
                <a:lnTo>
                  <a:pt x="632371" y="281305"/>
                </a:lnTo>
                <a:lnTo>
                  <a:pt x="758444" y="281305"/>
                </a:lnTo>
                <a:lnTo>
                  <a:pt x="758444" y="144145"/>
                </a:lnTo>
                <a:lnTo>
                  <a:pt x="832993" y="144145"/>
                </a:lnTo>
                <a:lnTo>
                  <a:pt x="832993" y="635"/>
                </a:lnTo>
                <a:close/>
              </a:path>
              <a:path w="2346959" h="409575">
                <a:moveTo>
                  <a:pt x="1270850" y="204609"/>
                </a:moveTo>
                <a:lnTo>
                  <a:pt x="1267040" y="161607"/>
                </a:lnTo>
                <a:lnTo>
                  <a:pt x="1255598" y="122351"/>
                </a:lnTo>
                <a:lnTo>
                  <a:pt x="1237462" y="87515"/>
                </a:lnTo>
                <a:lnTo>
                  <a:pt x="1213573" y="57785"/>
                </a:lnTo>
                <a:lnTo>
                  <a:pt x="1167511" y="23685"/>
                </a:lnTo>
                <a:lnTo>
                  <a:pt x="1130414" y="8610"/>
                </a:lnTo>
                <a:lnTo>
                  <a:pt x="1089406" y="965"/>
                </a:lnTo>
                <a:lnTo>
                  <a:pt x="1067511" y="0"/>
                </a:lnTo>
                <a:lnTo>
                  <a:pt x="1045908" y="965"/>
                </a:lnTo>
                <a:lnTo>
                  <a:pt x="1005230" y="8610"/>
                </a:lnTo>
                <a:lnTo>
                  <a:pt x="968171" y="23710"/>
                </a:lnTo>
                <a:lnTo>
                  <a:pt x="935977" y="45123"/>
                </a:lnTo>
                <a:lnTo>
                  <a:pt x="908964" y="72504"/>
                </a:lnTo>
                <a:lnTo>
                  <a:pt x="887793" y="104965"/>
                </a:lnTo>
                <a:lnTo>
                  <a:pt x="872744" y="142151"/>
                </a:lnTo>
                <a:lnTo>
                  <a:pt x="865124" y="182943"/>
                </a:lnTo>
                <a:lnTo>
                  <a:pt x="864171" y="204609"/>
                </a:lnTo>
                <a:lnTo>
                  <a:pt x="865124" y="226275"/>
                </a:lnTo>
                <a:lnTo>
                  <a:pt x="872744" y="267055"/>
                </a:lnTo>
                <a:lnTo>
                  <a:pt x="887793" y="304253"/>
                </a:lnTo>
                <a:lnTo>
                  <a:pt x="908964" y="336702"/>
                </a:lnTo>
                <a:lnTo>
                  <a:pt x="935977" y="364083"/>
                </a:lnTo>
                <a:lnTo>
                  <a:pt x="968171" y="385495"/>
                </a:lnTo>
                <a:lnTo>
                  <a:pt x="1005230" y="400608"/>
                </a:lnTo>
                <a:lnTo>
                  <a:pt x="1045908" y="408254"/>
                </a:lnTo>
                <a:lnTo>
                  <a:pt x="1067511" y="409206"/>
                </a:lnTo>
                <a:lnTo>
                  <a:pt x="1089113" y="408254"/>
                </a:lnTo>
                <a:lnTo>
                  <a:pt x="1129779" y="400608"/>
                </a:lnTo>
                <a:lnTo>
                  <a:pt x="1166850" y="385495"/>
                </a:lnTo>
                <a:lnTo>
                  <a:pt x="1199045" y="364083"/>
                </a:lnTo>
                <a:lnTo>
                  <a:pt x="1226045" y="336702"/>
                </a:lnTo>
                <a:lnTo>
                  <a:pt x="1247228" y="304253"/>
                </a:lnTo>
                <a:lnTo>
                  <a:pt x="1262265" y="267055"/>
                </a:lnTo>
                <a:lnTo>
                  <a:pt x="1269898" y="226275"/>
                </a:lnTo>
                <a:lnTo>
                  <a:pt x="1270850" y="204609"/>
                </a:lnTo>
                <a:close/>
              </a:path>
              <a:path w="2346959" h="409575">
                <a:moveTo>
                  <a:pt x="1684972" y="222885"/>
                </a:moveTo>
                <a:lnTo>
                  <a:pt x="1487728" y="222885"/>
                </a:lnTo>
                <a:lnTo>
                  <a:pt x="1487728" y="635"/>
                </a:lnTo>
                <a:lnTo>
                  <a:pt x="1302016" y="635"/>
                </a:lnTo>
                <a:lnTo>
                  <a:pt x="1302016" y="222885"/>
                </a:lnTo>
                <a:lnTo>
                  <a:pt x="1302016" y="408305"/>
                </a:lnTo>
                <a:lnTo>
                  <a:pt x="1684972" y="408305"/>
                </a:lnTo>
                <a:lnTo>
                  <a:pt x="1684972" y="222885"/>
                </a:lnTo>
                <a:close/>
              </a:path>
              <a:path w="2346959" h="409575">
                <a:moveTo>
                  <a:pt x="1908632" y="685"/>
                </a:moveTo>
                <a:lnTo>
                  <a:pt x="1722907" y="685"/>
                </a:lnTo>
                <a:lnTo>
                  <a:pt x="1722907" y="408533"/>
                </a:lnTo>
                <a:lnTo>
                  <a:pt x="1908632" y="408533"/>
                </a:lnTo>
                <a:lnTo>
                  <a:pt x="1908632" y="685"/>
                </a:lnTo>
                <a:close/>
              </a:path>
              <a:path w="2346959" h="409575">
                <a:moveTo>
                  <a:pt x="2346477" y="204609"/>
                </a:moveTo>
                <a:lnTo>
                  <a:pt x="2342667" y="161607"/>
                </a:lnTo>
                <a:lnTo>
                  <a:pt x="2331224" y="122351"/>
                </a:lnTo>
                <a:lnTo>
                  <a:pt x="2313101" y="87515"/>
                </a:lnTo>
                <a:lnTo>
                  <a:pt x="2289200" y="57785"/>
                </a:lnTo>
                <a:lnTo>
                  <a:pt x="2243137" y="23685"/>
                </a:lnTo>
                <a:lnTo>
                  <a:pt x="2206040" y="8610"/>
                </a:lnTo>
                <a:lnTo>
                  <a:pt x="2165045" y="965"/>
                </a:lnTo>
                <a:lnTo>
                  <a:pt x="2143137" y="0"/>
                </a:lnTo>
                <a:lnTo>
                  <a:pt x="2121535" y="965"/>
                </a:lnTo>
                <a:lnTo>
                  <a:pt x="2080869" y="8610"/>
                </a:lnTo>
                <a:lnTo>
                  <a:pt x="2043798" y="23710"/>
                </a:lnTo>
                <a:lnTo>
                  <a:pt x="2011603" y="45123"/>
                </a:lnTo>
                <a:lnTo>
                  <a:pt x="1984590" y="72504"/>
                </a:lnTo>
                <a:lnTo>
                  <a:pt x="1963420" y="104965"/>
                </a:lnTo>
                <a:lnTo>
                  <a:pt x="1948383" y="142151"/>
                </a:lnTo>
                <a:lnTo>
                  <a:pt x="1940750" y="182943"/>
                </a:lnTo>
                <a:lnTo>
                  <a:pt x="1939798" y="204609"/>
                </a:lnTo>
                <a:lnTo>
                  <a:pt x="1940750" y="226275"/>
                </a:lnTo>
                <a:lnTo>
                  <a:pt x="1948383" y="267055"/>
                </a:lnTo>
                <a:lnTo>
                  <a:pt x="1963420" y="304253"/>
                </a:lnTo>
                <a:lnTo>
                  <a:pt x="1984590" y="336702"/>
                </a:lnTo>
                <a:lnTo>
                  <a:pt x="2011603" y="364083"/>
                </a:lnTo>
                <a:lnTo>
                  <a:pt x="2043798" y="385495"/>
                </a:lnTo>
                <a:lnTo>
                  <a:pt x="2080869" y="400608"/>
                </a:lnTo>
                <a:lnTo>
                  <a:pt x="2121535" y="408254"/>
                </a:lnTo>
                <a:lnTo>
                  <a:pt x="2143137" y="409206"/>
                </a:lnTo>
                <a:lnTo>
                  <a:pt x="2164740" y="408254"/>
                </a:lnTo>
                <a:lnTo>
                  <a:pt x="2205405" y="400608"/>
                </a:lnTo>
                <a:lnTo>
                  <a:pt x="2242477" y="385495"/>
                </a:lnTo>
                <a:lnTo>
                  <a:pt x="2274671" y="364083"/>
                </a:lnTo>
                <a:lnTo>
                  <a:pt x="2301684" y="336702"/>
                </a:lnTo>
                <a:lnTo>
                  <a:pt x="2322855" y="304253"/>
                </a:lnTo>
                <a:lnTo>
                  <a:pt x="2337905" y="267055"/>
                </a:lnTo>
                <a:lnTo>
                  <a:pt x="2345525" y="226275"/>
                </a:lnTo>
                <a:lnTo>
                  <a:pt x="2346477" y="204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57215" y="2494793"/>
            <a:ext cx="1877567" cy="36621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8A491A-D6F6-62B4-8AC9-F935B1C64A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1" y="2119885"/>
            <a:ext cx="2274781" cy="23069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C5FEE2-EB38-2210-FE72-360AD810B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102" y="2114805"/>
            <a:ext cx="3032917" cy="19257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F4F66D-E607-CEF3-E9B0-5E7A66FA7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61" y="2114805"/>
            <a:ext cx="1929460" cy="30289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3A2DF9-0B67-4CDE-A478-A57DC65821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20" y="2114805"/>
            <a:ext cx="1748424" cy="31083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350915-0A85-B692-3195-05CE160D9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566" y="228600"/>
            <a:ext cx="1745131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32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2498" y="905762"/>
            <a:ext cx="1127002" cy="16884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289704" y="1158874"/>
            <a:ext cx="1235075" cy="409575"/>
          </a:xfrm>
          <a:custGeom>
            <a:avLst/>
            <a:gdLst/>
            <a:ahLst/>
            <a:cxnLst/>
            <a:rect l="l" t="t" r="r" b="b"/>
            <a:pathLst>
              <a:path w="1235075" h="409575">
                <a:moveTo>
                  <a:pt x="386346" y="133908"/>
                </a:moveTo>
                <a:lnTo>
                  <a:pt x="378523" y="96126"/>
                </a:lnTo>
                <a:lnTo>
                  <a:pt x="355422" y="61264"/>
                </a:lnTo>
                <a:lnTo>
                  <a:pt x="318198" y="32740"/>
                </a:lnTo>
                <a:lnTo>
                  <a:pt x="268071" y="11899"/>
                </a:lnTo>
                <a:lnTo>
                  <a:pt x="227990" y="3492"/>
                </a:lnTo>
                <a:lnTo>
                  <a:pt x="183007" y="685"/>
                </a:lnTo>
                <a:lnTo>
                  <a:pt x="0" y="685"/>
                </a:lnTo>
                <a:lnTo>
                  <a:pt x="0" y="408533"/>
                </a:lnTo>
                <a:lnTo>
                  <a:pt x="185712" y="408533"/>
                </a:lnTo>
                <a:lnTo>
                  <a:pt x="185712" y="272580"/>
                </a:lnTo>
                <a:lnTo>
                  <a:pt x="209410" y="271881"/>
                </a:lnTo>
                <a:lnTo>
                  <a:pt x="252628" y="266268"/>
                </a:lnTo>
                <a:lnTo>
                  <a:pt x="290182" y="255270"/>
                </a:lnTo>
                <a:lnTo>
                  <a:pt x="335165" y="231114"/>
                </a:lnTo>
                <a:lnTo>
                  <a:pt x="366242" y="199504"/>
                </a:lnTo>
                <a:lnTo>
                  <a:pt x="383120" y="162636"/>
                </a:lnTo>
                <a:lnTo>
                  <a:pt x="386346" y="136626"/>
                </a:lnTo>
                <a:lnTo>
                  <a:pt x="386346" y="133908"/>
                </a:lnTo>
                <a:close/>
              </a:path>
              <a:path w="1235075" h="409575">
                <a:moveTo>
                  <a:pt x="817410" y="204609"/>
                </a:moveTo>
                <a:lnTo>
                  <a:pt x="813600" y="161607"/>
                </a:lnTo>
                <a:lnTo>
                  <a:pt x="802170" y="122351"/>
                </a:lnTo>
                <a:lnTo>
                  <a:pt x="784034" y="87515"/>
                </a:lnTo>
                <a:lnTo>
                  <a:pt x="760145" y="57785"/>
                </a:lnTo>
                <a:lnTo>
                  <a:pt x="714070" y="23685"/>
                </a:lnTo>
                <a:lnTo>
                  <a:pt x="676986" y="8610"/>
                </a:lnTo>
                <a:lnTo>
                  <a:pt x="635977" y="965"/>
                </a:lnTo>
                <a:lnTo>
                  <a:pt x="614070" y="0"/>
                </a:lnTo>
                <a:lnTo>
                  <a:pt x="592467" y="965"/>
                </a:lnTo>
                <a:lnTo>
                  <a:pt x="551802" y="8610"/>
                </a:lnTo>
                <a:lnTo>
                  <a:pt x="514731" y="23710"/>
                </a:lnTo>
                <a:lnTo>
                  <a:pt x="482536" y="45123"/>
                </a:lnTo>
                <a:lnTo>
                  <a:pt x="455536" y="72504"/>
                </a:lnTo>
                <a:lnTo>
                  <a:pt x="434352" y="104965"/>
                </a:lnTo>
                <a:lnTo>
                  <a:pt x="419315" y="142151"/>
                </a:lnTo>
                <a:lnTo>
                  <a:pt x="411695" y="182943"/>
                </a:lnTo>
                <a:lnTo>
                  <a:pt x="410743" y="204609"/>
                </a:lnTo>
                <a:lnTo>
                  <a:pt x="411695" y="226275"/>
                </a:lnTo>
                <a:lnTo>
                  <a:pt x="419315" y="267055"/>
                </a:lnTo>
                <a:lnTo>
                  <a:pt x="434352" y="304253"/>
                </a:lnTo>
                <a:lnTo>
                  <a:pt x="455536" y="336702"/>
                </a:lnTo>
                <a:lnTo>
                  <a:pt x="482536" y="364083"/>
                </a:lnTo>
                <a:lnTo>
                  <a:pt x="514731" y="385495"/>
                </a:lnTo>
                <a:lnTo>
                  <a:pt x="551802" y="400608"/>
                </a:lnTo>
                <a:lnTo>
                  <a:pt x="592467" y="408254"/>
                </a:lnTo>
                <a:lnTo>
                  <a:pt x="614070" y="409206"/>
                </a:lnTo>
                <a:lnTo>
                  <a:pt x="635685" y="408254"/>
                </a:lnTo>
                <a:lnTo>
                  <a:pt x="676351" y="400608"/>
                </a:lnTo>
                <a:lnTo>
                  <a:pt x="713409" y="385495"/>
                </a:lnTo>
                <a:lnTo>
                  <a:pt x="745604" y="364083"/>
                </a:lnTo>
                <a:lnTo>
                  <a:pt x="772617" y="336702"/>
                </a:lnTo>
                <a:lnTo>
                  <a:pt x="793800" y="304253"/>
                </a:lnTo>
                <a:lnTo>
                  <a:pt x="808837" y="267055"/>
                </a:lnTo>
                <a:lnTo>
                  <a:pt x="816457" y="226275"/>
                </a:lnTo>
                <a:lnTo>
                  <a:pt x="817410" y="204609"/>
                </a:lnTo>
                <a:close/>
              </a:path>
              <a:path w="1235075" h="409575">
                <a:moveTo>
                  <a:pt x="1234922" y="133908"/>
                </a:moveTo>
                <a:lnTo>
                  <a:pt x="1227112" y="96126"/>
                </a:lnTo>
                <a:lnTo>
                  <a:pt x="1203998" y="61175"/>
                </a:lnTo>
                <a:lnTo>
                  <a:pt x="1166787" y="32245"/>
                </a:lnTo>
                <a:lnTo>
                  <a:pt x="1116647" y="11226"/>
                </a:lnTo>
                <a:lnTo>
                  <a:pt x="1076579" y="2806"/>
                </a:lnTo>
                <a:lnTo>
                  <a:pt x="1031582" y="0"/>
                </a:lnTo>
                <a:lnTo>
                  <a:pt x="848575" y="0"/>
                </a:lnTo>
                <a:lnTo>
                  <a:pt x="848575" y="408533"/>
                </a:lnTo>
                <a:lnTo>
                  <a:pt x="1234249" y="408533"/>
                </a:lnTo>
                <a:lnTo>
                  <a:pt x="1136650" y="261023"/>
                </a:lnTo>
                <a:lnTo>
                  <a:pt x="1147254" y="256946"/>
                </a:lnTo>
                <a:lnTo>
                  <a:pt x="1184973" y="233946"/>
                </a:lnTo>
                <a:lnTo>
                  <a:pt x="1213700" y="202590"/>
                </a:lnTo>
                <a:lnTo>
                  <a:pt x="1230922" y="165823"/>
                </a:lnTo>
                <a:lnTo>
                  <a:pt x="1234478" y="146443"/>
                </a:lnTo>
                <a:lnTo>
                  <a:pt x="1234922" y="133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55805" y="1158874"/>
            <a:ext cx="2346960" cy="409575"/>
          </a:xfrm>
          <a:custGeom>
            <a:avLst/>
            <a:gdLst/>
            <a:ahLst/>
            <a:cxnLst/>
            <a:rect l="l" t="t" r="r" b="b"/>
            <a:pathLst>
              <a:path w="2346959" h="409575">
                <a:moveTo>
                  <a:pt x="408025" y="635"/>
                </a:moveTo>
                <a:lnTo>
                  <a:pt x="0" y="635"/>
                </a:lnTo>
                <a:lnTo>
                  <a:pt x="0" y="187325"/>
                </a:lnTo>
                <a:lnTo>
                  <a:pt x="111150" y="187325"/>
                </a:lnTo>
                <a:lnTo>
                  <a:pt x="111150" y="408305"/>
                </a:lnTo>
                <a:lnTo>
                  <a:pt x="296862" y="408305"/>
                </a:lnTo>
                <a:lnTo>
                  <a:pt x="296862" y="187325"/>
                </a:lnTo>
                <a:lnTo>
                  <a:pt x="408025" y="187325"/>
                </a:lnTo>
                <a:lnTo>
                  <a:pt x="408025" y="635"/>
                </a:lnTo>
                <a:close/>
              </a:path>
              <a:path w="2346959" h="409575">
                <a:moveTo>
                  <a:pt x="832993" y="635"/>
                </a:moveTo>
                <a:lnTo>
                  <a:pt x="445973" y="635"/>
                </a:lnTo>
                <a:lnTo>
                  <a:pt x="445973" y="144145"/>
                </a:lnTo>
                <a:lnTo>
                  <a:pt x="445973" y="281305"/>
                </a:lnTo>
                <a:lnTo>
                  <a:pt x="445973" y="408305"/>
                </a:lnTo>
                <a:lnTo>
                  <a:pt x="632371" y="408305"/>
                </a:lnTo>
                <a:lnTo>
                  <a:pt x="632371" y="281305"/>
                </a:lnTo>
                <a:lnTo>
                  <a:pt x="758444" y="281305"/>
                </a:lnTo>
                <a:lnTo>
                  <a:pt x="758444" y="144145"/>
                </a:lnTo>
                <a:lnTo>
                  <a:pt x="832993" y="144145"/>
                </a:lnTo>
                <a:lnTo>
                  <a:pt x="832993" y="635"/>
                </a:lnTo>
                <a:close/>
              </a:path>
              <a:path w="2346959" h="409575">
                <a:moveTo>
                  <a:pt x="1270850" y="204609"/>
                </a:moveTo>
                <a:lnTo>
                  <a:pt x="1267040" y="161607"/>
                </a:lnTo>
                <a:lnTo>
                  <a:pt x="1255598" y="122351"/>
                </a:lnTo>
                <a:lnTo>
                  <a:pt x="1237462" y="87515"/>
                </a:lnTo>
                <a:lnTo>
                  <a:pt x="1213573" y="57785"/>
                </a:lnTo>
                <a:lnTo>
                  <a:pt x="1167511" y="23685"/>
                </a:lnTo>
                <a:lnTo>
                  <a:pt x="1130414" y="8610"/>
                </a:lnTo>
                <a:lnTo>
                  <a:pt x="1089406" y="965"/>
                </a:lnTo>
                <a:lnTo>
                  <a:pt x="1067511" y="0"/>
                </a:lnTo>
                <a:lnTo>
                  <a:pt x="1045908" y="965"/>
                </a:lnTo>
                <a:lnTo>
                  <a:pt x="1005230" y="8610"/>
                </a:lnTo>
                <a:lnTo>
                  <a:pt x="968171" y="23710"/>
                </a:lnTo>
                <a:lnTo>
                  <a:pt x="935977" y="45123"/>
                </a:lnTo>
                <a:lnTo>
                  <a:pt x="908964" y="72504"/>
                </a:lnTo>
                <a:lnTo>
                  <a:pt x="887793" y="104965"/>
                </a:lnTo>
                <a:lnTo>
                  <a:pt x="872744" y="142151"/>
                </a:lnTo>
                <a:lnTo>
                  <a:pt x="865124" y="182943"/>
                </a:lnTo>
                <a:lnTo>
                  <a:pt x="864171" y="204609"/>
                </a:lnTo>
                <a:lnTo>
                  <a:pt x="865124" y="226275"/>
                </a:lnTo>
                <a:lnTo>
                  <a:pt x="872744" y="267055"/>
                </a:lnTo>
                <a:lnTo>
                  <a:pt x="887793" y="304253"/>
                </a:lnTo>
                <a:lnTo>
                  <a:pt x="908964" y="336702"/>
                </a:lnTo>
                <a:lnTo>
                  <a:pt x="935977" y="364083"/>
                </a:lnTo>
                <a:lnTo>
                  <a:pt x="968171" y="385495"/>
                </a:lnTo>
                <a:lnTo>
                  <a:pt x="1005230" y="400608"/>
                </a:lnTo>
                <a:lnTo>
                  <a:pt x="1045908" y="408254"/>
                </a:lnTo>
                <a:lnTo>
                  <a:pt x="1067511" y="409206"/>
                </a:lnTo>
                <a:lnTo>
                  <a:pt x="1089113" y="408254"/>
                </a:lnTo>
                <a:lnTo>
                  <a:pt x="1129779" y="400608"/>
                </a:lnTo>
                <a:lnTo>
                  <a:pt x="1166850" y="385495"/>
                </a:lnTo>
                <a:lnTo>
                  <a:pt x="1199045" y="364083"/>
                </a:lnTo>
                <a:lnTo>
                  <a:pt x="1226045" y="336702"/>
                </a:lnTo>
                <a:lnTo>
                  <a:pt x="1247228" y="304253"/>
                </a:lnTo>
                <a:lnTo>
                  <a:pt x="1262265" y="267055"/>
                </a:lnTo>
                <a:lnTo>
                  <a:pt x="1269898" y="226275"/>
                </a:lnTo>
                <a:lnTo>
                  <a:pt x="1270850" y="204609"/>
                </a:lnTo>
                <a:close/>
              </a:path>
              <a:path w="2346959" h="409575">
                <a:moveTo>
                  <a:pt x="1684972" y="222885"/>
                </a:moveTo>
                <a:lnTo>
                  <a:pt x="1487728" y="222885"/>
                </a:lnTo>
                <a:lnTo>
                  <a:pt x="1487728" y="635"/>
                </a:lnTo>
                <a:lnTo>
                  <a:pt x="1302016" y="635"/>
                </a:lnTo>
                <a:lnTo>
                  <a:pt x="1302016" y="222885"/>
                </a:lnTo>
                <a:lnTo>
                  <a:pt x="1302016" y="408305"/>
                </a:lnTo>
                <a:lnTo>
                  <a:pt x="1684972" y="408305"/>
                </a:lnTo>
                <a:lnTo>
                  <a:pt x="1684972" y="222885"/>
                </a:lnTo>
                <a:close/>
              </a:path>
              <a:path w="2346959" h="409575">
                <a:moveTo>
                  <a:pt x="1908632" y="685"/>
                </a:moveTo>
                <a:lnTo>
                  <a:pt x="1722907" y="685"/>
                </a:lnTo>
                <a:lnTo>
                  <a:pt x="1722907" y="408533"/>
                </a:lnTo>
                <a:lnTo>
                  <a:pt x="1908632" y="408533"/>
                </a:lnTo>
                <a:lnTo>
                  <a:pt x="1908632" y="685"/>
                </a:lnTo>
                <a:close/>
              </a:path>
              <a:path w="2346959" h="409575">
                <a:moveTo>
                  <a:pt x="2346477" y="204609"/>
                </a:moveTo>
                <a:lnTo>
                  <a:pt x="2342667" y="161607"/>
                </a:lnTo>
                <a:lnTo>
                  <a:pt x="2331224" y="122351"/>
                </a:lnTo>
                <a:lnTo>
                  <a:pt x="2313101" y="87515"/>
                </a:lnTo>
                <a:lnTo>
                  <a:pt x="2289200" y="57785"/>
                </a:lnTo>
                <a:lnTo>
                  <a:pt x="2243137" y="23685"/>
                </a:lnTo>
                <a:lnTo>
                  <a:pt x="2206040" y="8610"/>
                </a:lnTo>
                <a:lnTo>
                  <a:pt x="2165045" y="965"/>
                </a:lnTo>
                <a:lnTo>
                  <a:pt x="2143137" y="0"/>
                </a:lnTo>
                <a:lnTo>
                  <a:pt x="2121535" y="965"/>
                </a:lnTo>
                <a:lnTo>
                  <a:pt x="2080869" y="8610"/>
                </a:lnTo>
                <a:lnTo>
                  <a:pt x="2043798" y="23710"/>
                </a:lnTo>
                <a:lnTo>
                  <a:pt x="2011603" y="45123"/>
                </a:lnTo>
                <a:lnTo>
                  <a:pt x="1984590" y="72504"/>
                </a:lnTo>
                <a:lnTo>
                  <a:pt x="1963420" y="104965"/>
                </a:lnTo>
                <a:lnTo>
                  <a:pt x="1948383" y="142151"/>
                </a:lnTo>
                <a:lnTo>
                  <a:pt x="1940750" y="182943"/>
                </a:lnTo>
                <a:lnTo>
                  <a:pt x="1939798" y="204609"/>
                </a:lnTo>
                <a:lnTo>
                  <a:pt x="1940750" y="226275"/>
                </a:lnTo>
                <a:lnTo>
                  <a:pt x="1948383" y="267055"/>
                </a:lnTo>
                <a:lnTo>
                  <a:pt x="1963420" y="304253"/>
                </a:lnTo>
                <a:lnTo>
                  <a:pt x="1984590" y="336702"/>
                </a:lnTo>
                <a:lnTo>
                  <a:pt x="2011603" y="364083"/>
                </a:lnTo>
                <a:lnTo>
                  <a:pt x="2043798" y="385495"/>
                </a:lnTo>
                <a:lnTo>
                  <a:pt x="2080869" y="400608"/>
                </a:lnTo>
                <a:lnTo>
                  <a:pt x="2121535" y="408254"/>
                </a:lnTo>
                <a:lnTo>
                  <a:pt x="2143137" y="409206"/>
                </a:lnTo>
                <a:lnTo>
                  <a:pt x="2164740" y="408254"/>
                </a:lnTo>
                <a:lnTo>
                  <a:pt x="2205405" y="400608"/>
                </a:lnTo>
                <a:lnTo>
                  <a:pt x="2242477" y="385495"/>
                </a:lnTo>
                <a:lnTo>
                  <a:pt x="2274671" y="364083"/>
                </a:lnTo>
                <a:lnTo>
                  <a:pt x="2301684" y="336702"/>
                </a:lnTo>
                <a:lnTo>
                  <a:pt x="2322855" y="304253"/>
                </a:lnTo>
                <a:lnTo>
                  <a:pt x="2337905" y="267055"/>
                </a:lnTo>
                <a:lnTo>
                  <a:pt x="2345525" y="226275"/>
                </a:lnTo>
                <a:lnTo>
                  <a:pt x="2346477" y="204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2">
            <a:extLst>
              <a:ext uri="{FF2B5EF4-FFF2-40B4-BE49-F238E27FC236}">
                <a16:creationId xmlns:a16="http://schemas.microsoft.com/office/drawing/2014/main" id="{154827C4-13C0-A598-1587-5B25C20E4C9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12188952" cy="6857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FD04BA-810F-3F11-473B-72FF68570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053" y="2125304"/>
            <a:ext cx="4442845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7BA8A1-2834-6524-F1C1-D2D48690D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2090"/>
            <a:ext cx="2575783" cy="2293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BD0632-66FA-AA03-68C1-973B0A1D1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246530"/>
            <a:ext cx="2149033" cy="2833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43576-975C-8510-47E2-5704D2446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633" y="2210970"/>
            <a:ext cx="3036748" cy="31046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D774DA-57E0-844F-7AB4-EF7CC1E34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879893"/>
            <a:ext cx="4442845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55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E88B2-D161-EE66-668E-8F72AC812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ersegi Panjang 1">
            <a:extLst>
              <a:ext uri="{FF2B5EF4-FFF2-40B4-BE49-F238E27FC236}">
                <a16:creationId xmlns:a16="http://schemas.microsoft.com/office/drawing/2014/main" id="{F34FE8F4-8B82-B502-E54E-29A7FBA75353}"/>
              </a:ext>
            </a:extLst>
          </p:cNvPr>
          <p:cNvSpPr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PRODUK LAINNYA</a:t>
            </a:r>
          </a:p>
        </p:txBody>
      </p:sp>
      <p:pic>
        <p:nvPicPr>
          <p:cNvPr id="4" name="Gambar 3" descr="Sebuah gambar berisi aksesori, Bagasi dan tas, tas tangan, tas&#10;&#10;Konten yang dihasilkan AI mungkin salah.">
            <a:extLst>
              <a:ext uri="{FF2B5EF4-FFF2-40B4-BE49-F238E27FC236}">
                <a16:creationId xmlns:a16="http://schemas.microsoft.com/office/drawing/2014/main" id="{230229DD-5465-A904-A874-130F01107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14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647" y="569940"/>
            <a:ext cx="704705" cy="6868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35697" y="2679520"/>
            <a:ext cx="11280140" cy="2086610"/>
            <a:chOff x="435697" y="2679520"/>
            <a:chExt cx="11280140" cy="20866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697" y="2735728"/>
              <a:ext cx="1991724" cy="196494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1184" y="2679520"/>
              <a:ext cx="2114708" cy="20862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1571" y="2679520"/>
              <a:ext cx="1991725" cy="19649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0041" y="2679520"/>
              <a:ext cx="1991725" cy="19649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54071" y="2679520"/>
              <a:ext cx="1991725" cy="19649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24024" y="2679520"/>
              <a:ext cx="1991725" cy="1964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647" y="569940"/>
            <a:ext cx="704705" cy="6868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004694" y="2530805"/>
            <a:ext cx="4490085" cy="2098040"/>
            <a:chOff x="5004694" y="2530805"/>
            <a:chExt cx="4490085" cy="20980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9525" y="2605985"/>
              <a:ext cx="2244830" cy="20224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4694" y="2530805"/>
              <a:ext cx="2301111" cy="209093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15031" y="2540184"/>
            <a:ext cx="4349115" cy="2214880"/>
            <a:chOff x="515031" y="2540184"/>
            <a:chExt cx="4349115" cy="221488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2024" y="2571762"/>
              <a:ext cx="2262084" cy="20909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031" y="2540184"/>
              <a:ext cx="2244830" cy="2214646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29421" y="2700690"/>
            <a:ext cx="2206994" cy="19040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647" y="569940"/>
            <a:ext cx="704705" cy="6868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94437" y="2922405"/>
            <a:ext cx="2167519" cy="152867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0092" y="1826775"/>
            <a:ext cx="9768840" cy="3138805"/>
            <a:chOff x="120092" y="1826775"/>
            <a:chExt cx="9768840" cy="313880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3854" y="1826775"/>
              <a:ext cx="3181574" cy="31387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1974" y="1826776"/>
              <a:ext cx="3181574" cy="31387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7178" y="1826775"/>
              <a:ext cx="3181574" cy="31387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092" y="1826776"/>
              <a:ext cx="3181574" cy="31387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647" y="569940"/>
            <a:ext cx="704705" cy="6868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29564" y="1483006"/>
            <a:ext cx="11962765" cy="3982720"/>
            <a:chOff x="229564" y="1483006"/>
            <a:chExt cx="11962765" cy="39827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0298" y="1506876"/>
              <a:ext cx="3971701" cy="39183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4548" y="1547340"/>
              <a:ext cx="3971701" cy="3918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9869" y="1483008"/>
              <a:ext cx="3971701" cy="3918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564" y="1483006"/>
              <a:ext cx="3971701" cy="3918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647" y="569940"/>
            <a:ext cx="704705" cy="6868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77915" y="2406681"/>
            <a:ext cx="10616565" cy="2954020"/>
            <a:chOff x="677915" y="2406681"/>
            <a:chExt cx="10616565" cy="29540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0346" y="2406683"/>
              <a:ext cx="2993776" cy="29535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8033" y="2440947"/>
              <a:ext cx="2910700" cy="287156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0227" y="2440947"/>
              <a:ext cx="2945433" cy="29058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7915" y="2406681"/>
              <a:ext cx="2945433" cy="2905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647" y="569940"/>
            <a:ext cx="704705" cy="6868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09968" y="1375529"/>
            <a:ext cx="11203940" cy="4613910"/>
            <a:chOff x="309968" y="1375529"/>
            <a:chExt cx="11203940" cy="46139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6437" y="1453677"/>
              <a:ext cx="4597455" cy="453564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4363" y="1432209"/>
              <a:ext cx="4619217" cy="45571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9968" y="1375529"/>
              <a:ext cx="4597455" cy="4535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3647" y="569940"/>
            <a:ext cx="704705" cy="68689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09883" y="1483006"/>
            <a:ext cx="6522084" cy="2373630"/>
            <a:chOff x="5109883" y="1483006"/>
            <a:chExt cx="6522084" cy="23736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442" y="1483006"/>
              <a:ext cx="2346718" cy="23151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4766" y="1541194"/>
              <a:ext cx="2346718" cy="23151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9883" y="1594397"/>
              <a:ext cx="2174323" cy="214508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62609" y="1704211"/>
            <a:ext cx="4839335" cy="2042795"/>
            <a:chOff x="562609" y="1704211"/>
            <a:chExt cx="4839335" cy="204279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7672" y="1704211"/>
              <a:ext cx="2016243" cy="19891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609" y="1904706"/>
              <a:ext cx="1798604" cy="17744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1033" y="1852245"/>
              <a:ext cx="1920565" cy="1894742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423518" y="3654877"/>
            <a:ext cx="6576059" cy="2507615"/>
            <a:chOff x="423518" y="3654877"/>
            <a:chExt cx="6576059" cy="2507615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5014" y="3961544"/>
              <a:ext cx="2174325" cy="19527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4467" y="3654877"/>
              <a:ext cx="2507127" cy="250712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518" y="3655941"/>
              <a:ext cx="2446019" cy="244601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6574955" y="3687226"/>
            <a:ext cx="5266690" cy="2620010"/>
            <a:chOff x="6574955" y="3687226"/>
            <a:chExt cx="5266690" cy="2620010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32724" y="4109235"/>
              <a:ext cx="1908755" cy="188309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42243" y="4109236"/>
              <a:ext cx="1908752" cy="188308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4955" y="3687226"/>
              <a:ext cx="2655302" cy="26196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</TotalTime>
  <Words>0</Words>
  <Application>Microsoft Office PowerPoint</Application>
  <PresentationFormat>Layar Lebar</PresentationFormat>
  <Paragraphs>0</Paragraphs>
  <Slides>23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23</vt:i4>
      </vt:variant>
    </vt:vector>
  </HeadingPairs>
  <TitlesOfParts>
    <vt:vector size="24" baseType="lpstr"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 Hafni</dc:creator>
  <cp:lastModifiedBy>Ricksty Minutes</cp:lastModifiedBy>
  <cp:revision>16</cp:revision>
  <dcterms:created xsi:type="dcterms:W3CDTF">2022-07-29T08:08:23Z</dcterms:created>
  <dcterms:modified xsi:type="dcterms:W3CDTF">2025-08-06T04:36:36Z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2022-06-08T00:00:00Z</vt:filetime>
  </property>
  <property fmtid="{D5CDD505-2E9C-101B-9397-08002B2CF9AE}" pid="3" name="LastSaved">
    <vt:filetime>2022-07-29T00:00:00Z</vt:filetime>
  </property>
</Properties>
</file>